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538" r:id="rId3"/>
    <p:sldId id="257" r:id="rId4"/>
    <p:sldId id="540" r:id="rId5"/>
    <p:sldId id="542" r:id="rId6"/>
    <p:sldId id="259" r:id="rId7"/>
    <p:sldId id="547" r:id="rId8"/>
    <p:sldId id="261" r:id="rId9"/>
    <p:sldId id="546" r:id="rId10"/>
    <p:sldId id="544" r:id="rId11"/>
    <p:sldId id="541" r:id="rId12"/>
    <p:sldId id="543" r:id="rId13"/>
    <p:sldId id="260" r:id="rId14"/>
    <p:sldId id="539" r:id="rId15"/>
    <p:sldId id="258" r:id="rId16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EFB9F5-6A32-4EF2-98BA-59AFADED8C76}" v="73" dt="2024-04-07T17:17:46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 showGuides="1">
      <p:cViewPr>
        <p:scale>
          <a:sx n="140" d="100"/>
          <a:sy n="140" d="100"/>
        </p:scale>
        <p:origin x="3348" y="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sani Ariobowo" userId="46cdaef1-7a1f-4e1e-8420-75a371766894" providerId="ADAL" clId="{CEEFB9F5-6A32-4EF2-98BA-59AFADED8C76}"/>
    <pc:docChg chg="undo custSel addSld delSld modSld sldOrd">
      <pc:chgData name="Atsani Ariobowo" userId="46cdaef1-7a1f-4e1e-8420-75a371766894" providerId="ADAL" clId="{CEEFB9F5-6A32-4EF2-98BA-59AFADED8C76}" dt="2024-04-07T17:19:16.905" v="552" actId="207"/>
      <pc:docMkLst>
        <pc:docMk/>
      </pc:docMkLst>
      <pc:sldChg chg="modSp mod">
        <pc:chgData name="Atsani Ariobowo" userId="46cdaef1-7a1f-4e1e-8420-75a371766894" providerId="ADAL" clId="{CEEFB9F5-6A32-4EF2-98BA-59AFADED8C76}" dt="2024-04-07T16:19:03.758" v="155"/>
        <pc:sldMkLst>
          <pc:docMk/>
          <pc:sldMk cId="687991856" sldId="256"/>
        </pc:sldMkLst>
        <pc:spChg chg="mod">
          <ac:chgData name="Atsani Ariobowo" userId="46cdaef1-7a1f-4e1e-8420-75a371766894" providerId="ADAL" clId="{CEEFB9F5-6A32-4EF2-98BA-59AFADED8C76}" dt="2024-04-07T16:19:03.758" v="155"/>
          <ac:spMkLst>
            <pc:docMk/>
            <pc:sldMk cId="687991856" sldId="256"/>
            <ac:spMk id="16" creationId="{349F4D08-812C-B693-20E8-3F75534B8D60}"/>
          </ac:spMkLst>
        </pc:spChg>
        <pc:spChg chg="mod">
          <ac:chgData name="Atsani Ariobowo" userId="46cdaef1-7a1f-4e1e-8420-75a371766894" providerId="ADAL" clId="{CEEFB9F5-6A32-4EF2-98BA-59AFADED8C76}" dt="2024-04-07T16:14:59.509" v="16" actId="20577"/>
          <ac:spMkLst>
            <pc:docMk/>
            <pc:sldMk cId="687991856" sldId="256"/>
            <ac:spMk id="17" creationId="{480301B0-8D4E-8A7E-37CA-461C9504794B}"/>
          </ac:spMkLst>
        </pc:spChg>
        <pc:spChg chg="mod">
          <ac:chgData name="Atsani Ariobowo" userId="46cdaef1-7a1f-4e1e-8420-75a371766894" providerId="ADAL" clId="{CEEFB9F5-6A32-4EF2-98BA-59AFADED8C76}" dt="2024-04-07T16:15:45.547" v="71" actId="20577"/>
          <ac:spMkLst>
            <pc:docMk/>
            <pc:sldMk cId="687991856" sldId="256"/>
            <ac:spMk id="18" creationId="{8A254993-513E-F2AC-9008-1D242DD140CE}"/>
          </ac:spMkLst>
        </pc:spChg>
        <pc:spChg chg="mod">
          <ac:chgData name="Atsani Ariobowo" userId="46cdaef1-7a1f-4e1e-8420-75a371766894" providerId="ADAL" clId="{CEEFB9F5-6A32-4EF2-98BA-59AFADED8C76}" dt="2024-04-07T16:15:30.874" v="62" actId="20577"/>
          <ac:spMkLst>
            <pc:docMk/>
            <pc:sldMk cId="687991856" sldId="256"/>
            <ac:spMk id="19" creationId="{AC2D5BDC-3A96-C6DB-FE62-BF92381EE47D}"/>
          </ac:spMkLst>
        </pc:spChg>
      </pc:sldChg>
      <pc:sldChg chg="addSp delSp modSp mod ord">
        <pc:chgData name="Atsani Ariobowo" userId="46cdaef1-7a1f-4e1e-8420-75a371766894" providerId="ADAL" clId="{CEEFB9F5-6A32-4EF2-98BA-59AFADED8C76}" dt="2024-04-07T17:18:37.398" v="548" actId="14100"/>
        <pc:sldMkLst>
          <pc:docMk/>
          <pc:sldMk cId="882404984" sldId="257"/>
        </pc:sldMkLst>
        <pc:spChg chg="add del mod">
          <ac:chgData name="Atsani Ariobowo" userId="46cdaef1-7a1f-4e1e-8420-75a371766894" providerId="ADAL" clId="{CEEFB9F5-6A32-4EF2-98BA-59AFADED8C76}" dt="2024-04-07T16:41:55.387" v="297" actId="478"/>
          <ac:spMkLst>
            <pc:docMk/>
            <pc:sldMk cId="882404984" sldId="257"/>
            <ac:spMk id="3" creationId="{FC7EB7C2-2922-E4DD-BD1B-7728C7E8B44B}"/>
          </ac:spMkLst>
        </pc:spChg>
        <pc:spChg chg="add mod">
          <ac:chgData name="Atsani Ariobowo" userId="46cdaef1-7a1f-4e1e-8420-75a371766894" providerId="ADAL" clId="{CEEFB9F5-6A32-4EF2-98BA-59AFADED8C76}" dt="2024-04-07T16:42:17.169" v="304"/>
          <ac:spMkLst>
            <pc:docMk/>
            <pc:sldMk cId="882404984" sldId="257"/>
            <ac:spMk id="6" creationId="{06322B00-F29D-4E9F-610F-F24D55CF5639}"/>
          </ac:spMkLst>
        </pc:spChg>
        <pc:spChg chg="add mod">
          <ac:chgData name="Atsani Ariobowo" userId="46cdaef1-7a1f-4e1e-8420-75a371766894" providerId="ADAL" clId="{CEEFB9F5-6A32-4EF2-98BA-59AFADED8C76}" dt="2024-04-07T16:42:17.169" v="304"/>
          <ac:spMkLst>
            <pc:docMk/>
            <pc:sldMk cId="882404984" sldId="257"/>
            <ac:spMk id="8" creationId="{B95163DB-642C-EBF9-2130-864B82113709}"/>
          </ac:spMkLst>
        </pc:spChg>
        <pc:spChg chg="add mod">
          <ac:chgData name="Atsani Ariobowo" userId="46cdaef1-7a1f-4e1e-8420-75a371766894" providerId="ADAL" clId="{CEEFB9F5-6A32-4EF2-98BA-59AFADED8C76}" dt="2024-04-07T16:44:57.144" v="329" actId="6549"/>
          <ac:spMkLst>
            <pc:docMk/>
            <pc:sldMk cId="882404984" sldId="257"/>
            <ac:spMk id="11" creationId="{357CCF08-D853-0482-5B3D-549F59064A3F}"/>
          </ac:spMkLst>
        </pc:spChg>
        <pc:picChg chg="add del mod">
          <ac:chgData name="Atsani Ariobowo" userId="46cdaef1-7a1f-4e1e-8420-75a371766894" providerId="ADAL" clId="{CEEFB9F5-6A32-4EF2-98BA-59AFADED8C76}" dt="2024-04-07T16:41:52.410" v="294" actId="478"/>
          <ac:picMkLst>
            <pc:docMk/>
            <pc:sldMk cId="882404984" sldId="257"/>
            <ac:picMk id="2" creationId="{DE33D0AC-097F-EF6C-31B0-B63412531A72}"/>
          </ac:picMkLst>
        </pc:picChg>
        <pc:picChg chg="add del mod">
          <ac:chgData name="Atsani Ariobowo" userId="46cdaef1-7a1f-4e1e-8420-75a371766894" providerId="ADAL" clId="{CEEFB9F5-6A32-4EF2-98BA-59AFADED8C76}" dt="2024-04-07T16:41:53.187" v="295" actId="478"/>
          <ac:picMkLst>
            <pc:docMk/>
            <pc:sldMk cId="882404984" sldId="257"/>
            <ac:picMk id="5" creationId="{73CC36B8-6933-5CF1-78B8-856F33DDFC1B}"/>
          </ac:picMkLst>
        </pc:picChg>
        <pc:picChg chg="mod ord">
          <ac:chgData name="Atsani Ariobowo" userId="46cdaef1-7a1f-4e1e-8420-75a371766894" providerId="ADAL" clId="{CEEFB9F5-6A32-4EF2-98BA-59AFADED8C76}" dt="2024-04-07T17:15:19.259" v="538" actId="1076"/>
          <ac:picMkLst>
            <pc:docMk/>
            <pc:sldMk cId="882404984" sldId="257"/>
            <ac:picMk id="7" creationId="{1FB077CB-A81C-A7AC-B734-7F3C5006F6D3}"/>
          </ac:picMkLst>
        </pc:picChg>
        <pc:picChg chg="ord">
          <ac:chgData name="Atsani Ariobowo" userId="46cdaef1-7a1f-4e1e-8420-75a371766894" providerId="ADAL" clId="{CEEFB9F5-6A32-4EF2-98BA-59AFADED8C76}" dt="2024-04-07T17:15:15.582" v="537" actId="166"/>
          <ac:picMkLst>
            <pc:docMk/>
            <pc:sldMk cId="882404984" sldId="257"/>
            <ac:picMk id="9" creationId="{6250BA1B-087A-291E-F3A2-15C1C556F4B6}"/>
          </ac:picMkLst>
        </pc:picChg>
        <pc:picChg chg="ord">
          <ac:chgData name="Atsani Ariobowo" userId="46cdaef1-7a1f-4e1e-8420-75a371766894" providerId="ADAL" clId="{CEEFB9F5-6A32-4EF2-98BA-59AFADED8C76}" dt="2024-04-07T16:43:30.307" v="315" actId="166"/>
          <ac:picMkLst>
            <pc:docMk/>
            <pc:sldMk cId="882404984" sldId="257"/>
            <ac:picMk id="10" creationId="{20E30C09-D485-8C33-1567-D984675D912D}"/>
          </ac:picMkLst>
        </pc:picChg>
        <pc:picChg chg="ord">
          <ac:chgData name="Atsani Ariobowo" userId="46cdaef1-7a1f-4e1e-8420-75a371766894" providerId="ADAL" clId="{CEEFB9F5-6A32-4EF2-98BA-59AFADED8C76}" dt="2024-04-07T16:43:05.317" v="312" actId="166"/>
          <ac:picMkLst>
            <pc:docMk/>
            <pc:sldMk cId="882404984" sldId="257"/>
            <ac:picMk id="12" creationId="{6DEAA274-82AA-FF7F-1773-4F6C020051A5}"/>
          </ac:picMkLst>
        </pc:picChg>
        <pc:picChg chg="add del mod">
          <ac:chgData name="Atsani Ariobowo" userId="46cdaef1-7a1f-4e1e-8420-75a371766894" providerId="ADAL" clId="{CEEFB9F5-6A32-4EF2-98BA-59AFADED8C76}" dt="2024-04-07T16:42:23.647" v="305" actId="478"/>
          <ac:picMkLst>
            <pc:docMk/>
            <pc:sldMk cId="882404984" sldId="257"/>
            <ac:picMk id="13" creationId="{D2E17147-91AC-5197-0075-30CE3D4E73E1}"/>
          </ac:picMkLst>
        </pc:picChg>
        <pc:picChg chg="add mod">
          <ac:chgData name="Atsani Ariobowo" userId="46cdaef1-7a1f-4e1e-8420-75a371766894" providerId="ADAL" clId="{CEEFB9F5-6A32-4EF2-98BA-59AFADED8C76}" dt="2024-04-07T16:45:12.869" v="332" actId="1076"/>
          <ac:picMkLst>
            <pc:docMk/>
            <pc:sldMk cId="882404984" sldId="257"/>
            <ac:picMk id="14" creationId="{FF5D36F0-A692-C8E2-2652-2587E2CAE9A0}"/>
          </ac:picMkLst>
        </pc:picChg>
        <pc:picChg chg="add mod">
          <ac:chgData name="Atsani Ariobowo" userId="46cdaef1-7a1f-4e1e-8420-75a371766894" providerId="ADAL" clId="{CEEFB9F5-6A32-4EF2-98BA-59AFADED8C76}" dt="2024-04-07T17:18:26.920" v="547" actId="14100"/>
          <ac:picMkLst>
            <pc:docMk/>
            <pc:sldMk cId="882404984" sldId="257"/>
            <ac:picMk id="15" creationId="{18E430EB-CE18-789E-A5EA-46E0C6A7DADF}"/>
          </ac:picMkLst>
        </pc:picChg>
        <pc:picChg chg="add mod">
          <ac:chgData name="Atsani Ariobowo" userId="46cdaef1-7a1f-4e1e-8420-75a371766894" providerId="ADAL" clId="{CEEFB9F5-6A32-4EF2-98BA-59AFADED8C76}" dt="2024-04-07T17:18:37.398" v="548" actId="14100"/>
          <ac:picMkLst>
            <pc:docMk/>
            <pc:sldMk cId="882404984" sldId="257"/>
            <ac:picMk id="16" creationId="{88156BD7-3ADB-E7C9-B2CE-02EDD46BC7DC}"/>
          </ac:picMkLst>
        </pc:picChg>
        <pc:picChg chg="add del mod">
          <ac:chgData name="Atsani Ariobowo" userId="46cdaef1-7a1f-4e1e-8420-75a371766894" providerId="ADAL" clId="{CEEFB9F5-6A32-4EF2-98BA-59AFADED8C76}" dt="2024-04-07T16:45:53.870" v="344" actId="478"/>
          <ac:picMkLst>
            <pc:docMk/>
            <pc:sldMk cId="882404984" sldId="257"/>
            <ac:picMk id="17" creationId="{417A103F-299C-227B-F1C2-1BF7D68EE39A}"/>
          </ac:picMkLst>
        </pc:picChg>
        <pc:picChg chg="add mod">
          <ac:chgData name="Atsani Ariobowo" userId="46cdaef1-7a1f-4e1e-8420-75a371766894" providerId="ADAL" clId="{CEEFB9F5-6A32-4EF2-98BA-59AFADED8C76}" dt="2024-04-07T16:46:02.666" v="346" actId="1076"/>
          <ac:picMkLst>
            <pc:docMk/>
            <pc:sldMk cId="882404984" sldId="257"/>
            <ac:picMk id="18" creationId="{895B7E4B-5DDE-EE54-A661-2156B0E29924}"/>
          </ac:picMkLst>
        </pc:picChg>
        <pc:picChg chg="add mod">
          <ac:chgData name="Atsani Ariobowo" userId="46cdaef1-7a1f-4e1e-8420-75a371766894" providerId="ADAL" clId="{CEEFB9F5-6A32-4EF2-98BA-59AFADED8C76}" dt="2024-04-07T16:46:41.616" v="357" actId="14100"/>
          <ac:picMkLst>
            <pc:docMk/>
            <pc:sldMk cId="882404984" sldId="257"/>
            <ac:picMk id="19" creationId="{52262741-52E7-485F-61FD-0ED537823E21}"/>
          </ac:picMkLst>
        </pc:picChg>
        <pc:picChg chg="add mod">
          <ac:chgData name="Atsani Ariobowo" userId="46cdaef1-7a1f-4e1e-8420-75a371766894" providerId="ADAL" clId="{CEEFB9F5-6A32-4EF2-98BA-59AFADED8C76}" dt="2024-04-07T16:46:38.560" v="356" actId="14100"/>
          <ac:picMkLst>
            <pc:docMk/>
            <pc:sldMk cId="882404984" sldId="257"/>
            <ac:picMk id="20" creationId="{7FBAB882-B02E-136B-F8CA-54FBDD27DE54}"/>
          </ac:picMkLst>
        </pc:picChg>
        <pc:picChg chg="add mod">
          <ac:chgData name="Atsani Ariobowo" userId="46cdaef1-7a1f-4e1e-8420-75a371766894" providerId="ADAL" clId="{CEEFB9F5-6A32-4EF2-98BA-59AFADED8C76}" dt="2024-04-07T16:46:12.156" v="348" actId="14100"/>
          <ac:picMkLst>
            <pc:docMk/>
            <pc:sldMk cId="882404984" sldId="257"/>
            <ac:picMk id="21" creationId="{EEBB593A-6E15-4AC8-005C-5BA6194F2E9A}"/>
          </ac:picMkLst>
        </pc:picChg>
        <pc:picChg chg="add mod ord">
          <ac:chgData name="Atsani Ariobowo" userId="46cdaef1-7a1f-4e1e-8420-75a371766894" providerId="ADAL" clId="{CEEFB9F5-6A32-4EF2-98BA-59AFADED8C76}" dt="2024-04-07T16:46:33.576" v="354" actId="1076"/>
          <ac:picMkLst>
            <pc:docMk/>
            <pc:sldMk cId="882404984" sldId="257"/>
            <ac:picMk id="22" creationId="{946690A3-8546-9989-EEE8-5816896EA97F}"/>
          </ac:picMkLst>
        </pc:picChg>
        <pc:picChg chg="add mod">
          <ac:chgData name="Atsani Ariobowo" userId="46cdaef1-7a1f-4e1e-8420-75a371766894" providerId="ADAL" clId="{CEEFB9F5-6A32-4EF2-98BA-59AFADED8C76}" dt="2024-04-07T17:15:06.786" v="535" actId="1076"/>
          <ac:picMkLst>
            <pc:docMk/>
            <pc:sldMk cId="882404984" sldId="257"/>
            <ac:picMk id="24" creationId="{E6EAB160-3357-9BF7-B93D-4404ECF7F33A}"/>
          </ac:picMkLst>
        </pc:picChg>
      </pc:sldChg>
      <pc:sldChg chg="modSp mod">
        <pc:chgData name="Atsani Ariobowo" userId="46cdaef1-7a1f-4e1e-8420-75a371766894" providerId="ADAL" clId="{CEEFB9F5-6A32-4EF2-98BA-59AFADED8C76}" dt="2024-04-07T16:19:57.356" v="216" actId="207"/>
        <pc:sldMkLst>
          <pc:docMk/>
          <pc:sldMk cId="1092901744" sldId="258"/>
        </pc:sldMkLst>
        <pc:spChg chg="mod">
          <ac:chgData name="Atsani Ariobowo" userId="46cdaef1-7a1f-4e1e-8420-75a371766894" providerId="ADAL" clId="{CEEFB9F5-6A32-4EF2-98BA-59AFADED8C76}" dt="2024-04-07T16:19:15.968" v="162" actId="20577"/>
          <ac:spMkLst>
            <pc:docMk/>
            <pc:sldMk cId="1092901744" sldId="258"/>
            <ac:spMk id="9" creationId="{7FFE9E3E-1818-8A0D-2838-DFA8B883CECE}"/>
          </ac:spMkLst>
        </pc:spChg>
        <pc:spChg chg="mod">
          <ac:chgData name="Atsani Ariobowo" userId="46cdaef1-7a1f-4e1e-8420-75a371766894" providerId="ADAL" clId="{CEEFB9F5-6A32-4EF2-98BA-59AFADED8C76}" dt="2024-04-07T16:19:57.356" v="216" actId="207"/>
          <ac:spMkLst>
            <pc:docMk/>
            <pc:sldMk cId="1092901744" sldId="258"/>
            <ac:spMk id="11" creationId="{4D5B1F4B-0765-916A-F3B7-B1630B94A2F9}"/>
          </ac:spMkLst>
        </pc:spChg>
        <pc:picChg chg="mod">
          <ac:chgData name="Atsani Ariobowo" userId="46cdaef1-7a1f-4e1e-8420-75a371766894" providerId="ADAL" clId="{CEEFB9F5-6A32-4EF2-98BA-59AFADED8C76}" dt="2024-04-07T16:19:19.393" v="163" actId="1076"/>
          <ac:picMkLst>
            <pc:docMk/>
            <pc:sldMk cId="1092901744" sldId="258"/>
            <ac:picMk id="4" creationId="{BD772C19-C00C-208D-DA77-C3506700A38C}"/>
          </ac:picMkLst>
        </pc:picChg>
      </pc:sldChg>
      <pc:sldChg chg="addSp delSp modSp add mod ord">
        <pc:chgData name="Atsani Ariobowo" userId="46cdaef1-7a1f-4e1e-8420-75a371766894" providerId="ADAL" clId="{CEEFB9F5-6A32-4EF2-98BA-59AFADED8C76}" dt="2024-04-07T17:14:11.422" v="526" actId="478"/>
        <pc:sldMkLst>
          <pc:docMk/>
          <pc:sldMk cId="3097679143" sldId="259"/>
        </pc:sldMkLst>
        <pc:spChg chg="add del mod">
          <ac:chgData name="Atsani Ariobowo" userId="46cdaef1-7a1f-4e1e-8420-75a371766894" providerId="ADAL" clId="{CEEFB9F5-6A32-4EF2-98BA-59AFADED8C76}" dt="2024-04-07T17:14:11.422" v="526" actId="478"/>
          <ac:spMkLst>
            <pc:docMk/>
            <pc:sldMk cId="3097679143" sldId="259"/>
            <ac:spMk id="4" creationId="{435183FC-3037-2FAC-510C-741A794A8A77}"/>
          </ac:spMkLst>
        </pc:spChg>
        <pc:picChg chg="add del mod">
          <ac:chgData name="Atsani Ariobowo" userId="46cdaef1-7a1f-4e1e-8420-75a371766894" providerId="ADAL" clId="{CEEFB9F5-6A32-4EF2-98BA-59AFADED8C76}" dt="2024-04-07T16:37:38.048" v="272" actId="478"/>
          <ac:picMkLst>
            <pc:docMk/>
            <pc:sldMk cId="3097679143" sldId="259"/>
            <ac:picMk id="2" creationId="{AF9F51CA-A469-254F-2A49-7E1A9B3E504D}"/>
          </ac:picMkLst>
        </pc:picChg>
        <pc:picChg chg="add mod">
          <ac:chgData name="Atsani Ariobowo" userId="46cdaef1-7a1f-4e1e-8420-75a371766894" providerId="ADAL" clId="{CEEFB9F5-6A32-4EF2-98BA-59AFADED8C76}" dt="2024-04-07T17:11:40.570" v="510" actId="1076"/>
          <ac:picMkLst>
            <pc:docMk/>
            <pc:sldMk cId="3097679143" sldId="259"/>
            <ac:picMk id="3" creationId="{A563DCD4-987E-13AC-5B23-140AF8F3D406}"/>
          </ac:picMkLst>
        </pc:picChg>
        <pc:picChg chg="add mod">
          <ac:chgData name="Atsani Ariobowo" userId="46cdaef1-7a1f-4e1e-8420-75a371766894" providerId="ADAL" clId="{CEEFB9F5-6A32-4EF2-98BA-59AFADED8C76}" dt="2024-04-07T17:14:05.319" v="525"/>
          <ac:picMkLst>
            <pc:docMk/>
            <pc:sldMk cId="3097679143" sldId="259"/>
            <ac:picMk id="5" creationId="{29D37567-9F5C-AC2D-ECD7-464E7E985C54}"/>
          </ac:picMkLst>
        </pc:picChg>
      </pc:sldChg>
      <pc:sldChg chg="addSp delSp modSp add mod ord setBg">
        <pc:chgData name="Atsani Ariobowo" userId="46cdaef1-7a1f-4e1e-8420-75a371766894" providerId="ADAL" clId="{CEEFB9F5-6A32-4EF2-98BA-59AFADED8C76}" dt="2024-04-07T16:34:59.472" v="246"/>
        <pc:sldMkLst>
          <pc:docMk/>
          <pc:sldMk cId="2160795362" sldId="260"/>
        </pc:sldMkLst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17" creationId="{F82BF3E2-EB0E-40D6-8835-2367A5316CA4}"/>
          </ac:spMkLst>
        </pc:spChg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19" creationId="{CB6FFAAC-8A48-4FBF-BAFE-BAD367694022}"/>
          </ac:spMkLst>
        </pc:spChg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21" creationId="{481E86DD-89E6-42B2-8675-84B7C56BFF7D}"/>
          </ac:spMkLst>
        </pc:spChg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23" creationId="{440EF577-B6F8-4C57-B956-AB860B388EB8}"/>
          </ac:spMkLst>
        </pc:spChg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25" creationId="{EA518CE4-E4D4-4D8A-980F-6D692AC96949}"/>
          </ac:spMkLst>
        </pc:spChg>
        <pc:spChg chg="add del">
          <ac:chgData name="Atsani Ariobowo" userId="46cdaef1-7a1f-4e1e-8420-75a371766894" providerId="ADAL" clId="{CEEFB9F5-6A32-4EF2-98BA-59AFADED8C76}" dt="2024-04-07T16:24:23.681" v="228" actId="26606"/>
          <ac:spMkLst>
            <pc:docMk/>
            <pc:sldMk cId="2160795362" sldId="260"/>
            <ac:spMk id="27" creationId="{5E6FAE32-AB12-4E77-A677-F6BD5D71ADD0}"/>
          </ac:spMkLst>
        </pc:spChg>
        <pc:picChg chg="add mod">
          <ac:chgData name="Atsani Ariobowo" userId="46cdaef1-7a1f-4e1e-8420-75a371766894" providerId="ADAL" clId="{CEEFB9F5-6A32-4EF2-98BA-59AFADED8C76}" dt="2024-04-07T16:24:58.721" v="240" actId="1076"/>
          <ac:picMkLst>
            <pc:docMk/>
            <pc:sldMk cId="2160795362" sldId="260"/>
            <ac:picMk id="2" creationId="{1534D3C3-97E3-B559-7C84-69D8C1915F6A}"/>
          </ac:picMkLst>
        </pc:picChg>
        <pc:picChg chg="add mod ord">
          <ac:chgData name="Atsani Ariobowo" userId="46cdaef1-7a1f-4e1e-8420-75a371766894" providerId="ADAL" clId="{CEEFB9F5-6A32-4EF2-98BA-59AFADED8C76}" dt="2024-04-07T16:25:01.911" v="241" actId="1076"/>
          <ac:picMkLst>
            <pc:docMk/>
            <pc:sldMk cId="2160795362" sldId="260"/>
            <ac:picMk id="3" creationId="{75C23DFE-AFA2-D783-8BF3-075F34A50EFC}"/>
          </ac:picMkLst>
        </pc:picChg>
        <pc:picChg chg="mod">
          <ac:chgData name="Atsani Ariobowo" userId="46cdaef1-7a1f-4e1e-8420-75a371766894" providerId="ADAL" clId="{CEEFB9F5-6A32-4EF2-98BA-59AFADED8C76}" dt="2024-04-07T16:24:23.681" v="228" actId="26606"/>
          <ac:picMkLst>
            <pc:docMk/>
            <pc:sldMk cId="2160795362" sldId="260"/>
            <ac:picMk id="7" creationId="{1FB077CB-A81C-A7AC-B734-7F3C5006F6D3}"/>
          </ac:picMkLst>
        </pc:picChg>
        <pc:picChg chg="ord">
          <ac:chgData name="Atsani Ariobowo" userId="46cdaef1-7a1f-4e1e-8420-75a371766894" providerId="ADAL" clId="{CEEFB9F5-6A32-4EF2-98BA-59AFADED8C76}" dt="2024-04-07T16:24:23.681" v="228" actId="26606"/>
          <ac:picMkLst>
            <pc:docMk/>
            <pc:sldMk cId="2160795362" sldId="260"/>
            <ac:picMk id="9" creationId="{6250BA1B-087A-291E-F3A2-15C1C556F4B6}"/>
          </ac:picMkLst>
        </pc:picChg>
        <pc:picChg chg="mod">
          <ac:chgData name="Atsani Ariobowo" userId="46cdaef1-7a1f-4e1e-8420-75a371766894" providerId="ADAL" clId="{CEEFB9F5-6A32-4EF2-98BA-59AFADED8C76}" dt="2024-04-07T16:24:23.681" v="228" actId="26606"/>
          <ac:picMkLst>
            <pc:docMk/>
            <pc:sldMk cId="2160795362" sldId="260"/>
            <ac:picMk id="10" creationId="{20E30C09-D485-8C33-1567-D984675D912D}"/>
          </ac:picMkLst>
        </pc:picChg>
        <pc:picChg chg="mod ord">
          <ac:chgData name="Atsani Ariobowo" userId="46cdaef1-7a1f-4e1e-8420-75a371766894" providerId="ADAL" clId="{CEEFB9F5-6A32-4EF2-98BA-59AFADED8C76}" dt="2024-04-07T16:24:23.681" v="228" actId="26606"/>
          <ac:picMkLst>
            <pc:docMk/>
            <pc:sldMk cId="2160795362" sldId="260"/>
            <ac:picMk id="12" creationId="{6DEAA274-82AA-FF7F-1773-4F6C020051A5}"/>
          </ac:picMkLst>
        </pc:picChg>
      </pc:sldChg>
      <pc:sldChg chg="add ord">
        <pc:chgData name="Atsani Ariobowo" userId="46cdaef1-7a1f-4e1e-8420-75a371766894" providerId="ADAL" clId="{CEEFB9F5-6A32-4EF2-98BA-59AFADED8C76}" dt="2024-04-07T17:08:33.290" v="493"/>
        <pc:sldMkLst>
          <pc:docMk/>
          <pc:sldMk cId="1885410101" sldId="261"/>
        </pc:sldMkLst>
      </pc:sldChg>
      <pc:sldChg chg="add del">
        <pc:chgData name="Atsani Ariobowo" userId="46cdaef1-7a1f-4e1e-8420-75a371766894" providerId="ADAL" clId="{CEEFB9F5-6A32-4EF2-98BA-59AFADED8C76}" dt="2024-04-07T16:39:57.208" v="281" actId="47"/>
        <pc:sldMkLst>
          <pc:docMk/>
          <pc:sldMk cId="3720466762" sldId="264"/>
        </pc:sldMkLst>
      </pc:sldChg>
      <pc:sldChg chg="addSp delSp modSp add mod setBg delDesignElem">
        <pc:chgData name="Atsani Ariobowo" userId="46cdaef1-7a1f-4e1e-8420-75a371766894" providerId="ADAL" clId="{CEEFB9F5-6A32-4EF2-98BA-59AFADED8C76}" dt="2024-04-07T17:19:16.905" v="552" actId="207"/>
        <pc:sldMkLst>
          <pc:docMk/>
          <pc:sldMk cId="3300758597" sldId="538"/>
        </pc:sldMkLst>
        <pc:spChg chg="mod">
          <ac:chgData name="Atsani Ariobowo" userId="46cdaef1-7a1f-4e1e-8420-75a371766894" providerId="ADAL" clId="{CEEFB9F5-6A32-4EF2-98BA-59AFADED8C76}" dt="2024-04-07T17:19:09.678" v="549" actId="207"/>
          <ac:spMkLst>
            <pc:docMk/>
            <pc:sldMk cId="3300758597" sldId="538"/>
            <ac:spMk id="2" creationId="{E70CDE67-E27A-4482-E35A-FE0462E5F0C6}"/>
          </ac:spMkLst>
        </pc:spChg>
        <pc:spChg chg="mod">
          <ac:chgData name="Atsani Ariobowo" userId="46cdaef1-7a1f-4e1e-8420-75a371766894" providerId="ADAL" clId="{CEEFB9F5-6A32-4EF2-98BA-59AFADED8C76}" dt="2024-04-07T17:19:16.905" v="552" actId="207"/>
          <ac:spMkLst>
            <pc:docMk/>
            <pc:sldMk cId="3300758597" sldId="538"/>
            <ac:spMk id="4" creationId="{2464932C-2A91-930A-CBAF-4242F7590BC8}"/>
          </ac:spMkLst>
        </pc:spChg>
        <pc:spChg chg="add">
          <ac:chgData name="Atsani Ariobowo" userId="46cdaef1-7a1f-4e1e-8420-75a371766894" providerId="ADAL" clId="{CEEFB9F5-6A32-4EF2-98BA-59AFADED8C76}" dt="2024-04-07T16:40:25.628" v="285" actId="26606"/>
          <ac:spMkLst>
            <pc:docMk/>
            <pc:sldMk cId="3300758597" sldId="538"/>
            <ac:spMk id="10" creationId="{04812C46-200A-4DEB-A05E-3ED6C68C2387}"/>
          </ac:spMkLst>
        </pc:spChg>
        <pc:spChg chg="del">
          <ac:chgData name="Atsani Ariobowo" userId="46cdaef1-7a1f-4e1e-8420-75a371766894" providerId="ADAL" clId="{CEEFB9F5-6A32-4EF2-98BA-59AFADED8C76}" dt="2024-04-07T16:40:14.722" v="283"/>
          <ac:spMkLst>
            <pc:docMk/>
            <pc:sldMk cId="3300758597" sldId="538"/>
            <ac:spMk id="11" creationId="{04812C46-200A-4DEB-A05E-3ED6C68C2387}"/>
          </ac:spMkLst>
        </pc:spChg>
        <pc:spChg chg="add">
          <ac:chgData name="Atsani Ariobowo" userId="46cdaef1-7a1f-4e1e-8420-75a371766894" providerId="ADAL" clId="{CEEFB9F5-6A32-4EF2-98BA-59AFADED8C76}" dt="2024-04-07T16:40:25.628" v="285" actId="26606"/>
          <ac:spMkLst>
            <pc:docMk/>
            <pc:sldMk cId="3300758597" sldId="538"/>
            <ac:spMk id="12" creationId="{D1EA859B-E555-4109-94F3-6700E046E008}"/>
          </ac:spMkLst>
        </pc:spChg>
        <pc:spChg chg="del">
          <ac:chgData name="Atsani Ariobowo" userId="46cdaef1-7a1f-4e1e-8420-75a371766894" providerId="ADAL" clId="{CEEFB9F5-6A32-4EF2-98BA-59AFADED8C76}" dt="2024-04-07T16:40:14.722" v="283"/>
          <ac:spMkLst>
            <pc:docMk/>
            <pc:sldMk cId="3300758597" sldId="538"/>
            <ac:spMk id="13" creationId="{D1EA859B-E555-4109-94F3-6700E046E008}"/>
          </ac:spMkLst>
        </pc:spChg>
        <pc:picChg chg="add mod">
          <ac:chgData name="Atsani Ariobowo" userId="46cdaef1-7a1f-4e1e-8420-75a371766894" providerId="ADAL" clId="{CEEFB9F5-6A32-4EF2-98BA-59AFADED8C76}" dt="2024-04-07T17:14:32.499" v="529" actId="1076"/>
          <ac:picMkLst>
            <pc:docMk/>
            <pc:sldMk cId="3300758597" sldId="538"/>
            <ac:picMk id="3" creationId="{83C5FA4B-22B5-63A1-16BE-3FD17B35845C}"/>
          </ac:picMkLst>
        </pc:picChg>
        <pc:picChg chg="del">
          <ac:chgData name="Atsani Ariobowo" userId="46cdaef1-7a1f-4e1e-8420-75a371766894" providerId="ADAL" clId="{CEEFB9F5-6A32-4EF2-98BA-59AFADED8C76}" dt="2024-04-07T16:40:18.366" v="284" actId="478"/>
          <ac:picMkLst>
            <pc:docMk/>
            <pc:sldMk cId="3300758597" sldId="538"/>
            <ac:picMk id="6" creationId="{392292FB-3A6D-5A87-6B3F-4718196B7284}"/>
          </ac:picMkLst>
        </pc:picChg>
      </pc:sldChg>
      <pc:sldChg chg="add">
        <pc:chgData name="Atsani Ariobowo" userId="46cdaef1-7a1f-4e1e-8420-75a371766894" providerId="ADAL" clId="{CEEFB9F5-6A32-4EF2-98BA-59AFADED8C76}" dt="2024-04-07T16:41:49.385" v="293"/>
        <pc:sldMkLst>
          <pc:docMk/>
          <pc:sldMk cId="723965725" sldId="539"/>
        </pc:sldMkLst>
      </pc:sldChg>
      <pc:sldChg chg="addSp modSp add mod ord">
        <pc:chgData name="Atsani Ariobowo" userId="46cdaef1-7a1f-4e1e-8420-75a371766894" providerId="ADAL" clId="{CEEFB9F5-6A32-4EF2-98BA-59AFADED8C76}" dt="2024-04-07T17:09:33.876" v="502" actId="1076"/>
        <pc:sldMkLst>
          <pc:docMk/>
          <pc:sldMk cId="1558214818" sldId="540"/>
        </pc:sldMkLst>
        <pc:spChg chg="add mod">
          <ac:chgData name="Atsani Ariobowo" userId="46cdaef1-7a1f-4e1e-8420-75a371766894" providerId="ADAL" clId="{CEEFB9F5-6A32-4EF2-98BA-59AFADED8C76}" dt="2024-04-07T17:09:33.876" v="502" actId="1076"/>
          <ac:spMkLst>
            <pc:docMk/>
            <pc:sldMk cId="1558214818" sldId="540"/>
            <ac:spMk id="3" creationId="{F61BA58B-5F7E-FD64-4427-20CB8418F55A}"/>
          </ac:spMkLst>
        </pc:spChg>
        <pc:spChg chg="add mod">
          <ac:chgData name="Atsani Ariobowo" userId="46cdaef1-7a1f-4e1e-8420-75a371766894" providerId="ADAL" clId="{CEEFB9F5-6A32-4EF2-98BA-59AFADED8C76}" dt="2024-04-07T17:09:33.876" v="502" actId="1076"/>
          <ac:spMkLst>
            <pc:docMk/>
            <pc:sldMk cId="1558214818" sldId="540"/>
            <ac:spMk id="4" creationId="{12733BD4-C189-E4FA-90B0-DD1F81F144F5}"/>
          </ac:spMkLst>
        </pc:spChg>
        <pc:picChg chg="add mod">
          <ac:chgData name="Atsani Ariobowo" userId="46cdaef1-7a1f-4e1e-8420-75a371766894" providerId="ADAL" clId="{CEEFB9F5-6A32-4EF2-98BA-59AFADED8C76}" dt="2024-04-07T16:49:02.916" v="378" actId="14100"/>
          <ac:picMkLst>
            <pc:docMk/>
            <pc:sldMk cId="1558214818" sldId="540"/>
            <ac:picMk id="2" creationId="{617F6957-6B19-A197-9BC0-1E7B944AA6CD}"/>
          </ac:picMkLst>
        </pc:picChg>
        <pc:picChg chg="add mod">
          <ac:chgData name="Atsani Ariobowo" userId="46cdaef1-7a1f-4e1e-8420-75a371766894" providerId="ADAL" clId="{CEEFB9F5-6A32-4EF2-98BA-59AFADED8C76}" dt="2024-04-07T17:09:24.470" v="500" actId="1076"/>
          <ac:picMkLst>
            <pc:docMk/>
            <pc:sldMk cId="1558214818" sldId="540"/>
            <ac:picMk id="5" creationId="{B8DF4FAF-5049-D603-29A6-CA44980FEA48}"/>
          </ac:picMkLst>
        </pc:picChg>
      </pc:sldChg>
      <pc:sldChg chg="addSp modSp add mod ord">
        <pc:chgData name="Atsani Ariobowo" userId="46cdaef1-7a1f-4e1e-8420-75a371766894" providerId="ADAL" clId="{CEEFB9F5-6A32-4EF2-98BA-59AFADED8C76}" dt="2024-04-07T17:17:49.659" v="544" actId="1076"/>
        <pc:sldMkLst>
          <pc:docMk/>
          <pc:sldMk cId="1717238805" sldId="541"/>
        </pc:sldMkLst>
        <pc:spChg chg="add mod">
          <ac:chgData name="Atsani Ariobowo" userId="46cdaef1-7a1f-4e1e-8420-75a371766894" providerId="ADAL" clId="{CEEFB9F5-6A32-4EF2-98BA-59AFADED8C76}" dt="2024-04-07T17:17:46.208" v="543" actId="1076"/>
          <ac:spMkLst>
            <pc:docMk/>
            <pc:sldMk cId="1717238805" sldId="541"/>
            <ac:spMk id="6" creationId="{51CC2DC8-CDF1-0DE7-A5DB-F5C6F0FBB2C8}"/>
          </ac:spMkLst>
        </pc:spChg>
        <pc:picChg chg="add mod">
          <ac:chgData name="Atsani Ariobowo" userId="46cdaef1-7a1f-4e1e-8420-75a371766894" providerId="ADAL" clId="{CEEFB9F5-6A32-4EF2-98BA-59AFADED8C76}" dt="2024-04-07T17:06:19.717" v="482" actId="14100"/>
          <ac:picMkLst>
            <pc:docMk/>
            <pc:sldMk cId="1717238805" sldId="541"/>
            <ac:picMk id="3" creationId="{BF18A91D-54B4-014A-FBAF-718B3A011CFC}"/>
          </ac:picMkLst>
        </pc:picChg>
        <pc:picChg chg="add mod">
          <ac:chgData name="Atsani Ariobowo" userId="46cdaef1-7a1f-4e1e-8420-75a371766894" providerId="ADAL" clId="{CEEFB9F5-6A32-4EF2-98BA-59AFADED8C76}" dt="2024-04-07T17:17:49.659" v="544" actId="1076"/>
          <ac:picMkLst>
            <pc:docMk/>
            <pc:sldMk cId="1717238805" sldId="541"/>
            <ac:picMk id="5" creationId="{57E55E9E-4101-D6F1-403D-5808B574FADD}"/>
          </ac:picMkLst>
        </pc:picChg>
      </pc:sldChg>
      <pc:sldChg chg="addSp modSp add mod ord">
        <pc:chgData name="Atsani Ariobowo" userId="46cdaef1-7a1f-4e1e-8420-75a371766894" providerId="ADAL" clId="{CEEFB9F5-6A32-4EF2-98BA-59AFADED8C76}" dt="2024-04-07T17:18:06.458" v="545" actId="14100"/>
        <pc:sldMkLst>
          <pc:docMk/>
          <pc:sldMk cId="2961719628" sldId="542"/>
        </pc:sldMkLst>
        <pc:spChg chg="add mod">
          <ac:chgData name="Atsani Ariobowo" userId="46cdaef1-7a1f-4e1e-8420-75a371766894" providerId="ADAL" clId="{CEEFB9F5-6A32-4EF2-98BA-59AFADED8C76}" dt="2024-04-07T17:09:46.053" v="504" actId="207"/>
          <ac:spMkLst>
            <pc:docMk/>
            <pc:sldMk cId="2961719628" sldId="542"/>
            <ac:spMk id="3" creationId="{23203D1B-FC04-D3E2-DE6D-709B313F8769}"/>
          </ac:spMkLst>
        </pc:spChg>
        <pc:spChg chg="add mod">
          <ac:chgData name="Atsani Ariobowo" userId="46cdaef1-7a1f-4e1e-8420-75a371766894" providerId="ADAL" clId="{CEEFB9F5-6A32-4EF2-98BA-59AFADED8C76}" dt="2024-04-07T17:09:46.053" v="504" actId="207"/>
          <ac:spMkLst>
            <pc:docMk/>
            <pc:sldMk cId="2961719628" sldId="542"/>
            <ac:spMk id="4" creationId="{F96EB5D9-354E-A453-BBD6-C92D6D85DD22}"/>
          </ac:spMkLst>
        </pc:spChg>
        <pc:picChg chg="add mod">
          <ac:chgData name="Atsani Ariobowo" userId="46cdaef1-7a1f-4e1e-8420-75a371766894" providerId="ADAL" clId="{CEEFB9F5-6A32-4EF2-98BA-59AFADED8C76}" dt="2024-04-07T17:18:06.458" v="545" actId="14100"/>
          <ac:picMkLst>
            <pc:docMk/>
            <pc:sldMk cId="2961719628" sldId="542"/>
            <ac:picMk id="2" creationId="{41C19578-1DF0-2DB2-7AB1-327091BD7B5E}"/>
          </ac:picMkLst>
        </pc:picChg>
        <pc:picChg chg="add mod">
          <ac:chgData name="Atsani Ariobowo" userId="46cdaef1-7a1f-4e1e-8420-75a371766894" providerId="ADAL" clId="{CEEFB9F5-6A32-4EF2-98BA-59AFADED8C76}" dt="2024-04-07T17:14:19.589" v="527" actId="1076"/>
          <ac:picMkLst>
            <pc:docMk/>
            <pc:sldMk cId="2961719628" sldId="542"/>
            <ac:picMk id="6" creationId="{EAEE2915-D2D8-71BA-11B4-26D834721F6F}"/>
          </ac:picMkLst>
        </pc:picChg>
      </pc:sldChg>
      <pc:sldChg chg="addSp modSp add mod ord">
        <pc:chgData name="Atsani Ariobowo" userId="46cdaef1-7a1f-4e1e-8420-75a371766894" providerId="ADAL" clId="{CEEFB9F5-6A32-4EF2-98BA-59AFADED8C76}" dt="2024-04-07T17:06:00.025" v="479"/>
        <pc:sldMkLst>
          <pc:docMk/>
          <pc:sldMk cId="3083450726" sldId="543"/>
        </pc:sldMkLst>
        <pc:picChg chg="add mod">
          <ac:chgData name="Atsani Ariobowo" userId="46cdaef1-7a1f-4e1e-8420-75a371766894" providerId="ADAL" clId="{CEEFB9F5-6A32-4EF2-98BA-59AFADED8C76}" dt="2024-04-07T16:51:03.145" v="396" actId="14100"/>
          <ac:picMkLst>
            <pc:docMk/>
            <pc:sldMk cId="3083450726" sldId="543"/>
            <ac:picMk id="2" creationId="{71D82AA4-E0DE-EAC9-23F2-13BC9FEFCC5F}"/>
          </ac:picMkLst>
        </pc:picChg>
      </pc:sldChg>
      <pc:sldChg chg="addSp delSp modSp add mod">
        <pc:chgData name="Atsani Ariobowo" userId="46cdaef1-7a1f-4e1e-8420-75a371766894" providerId="ADAL" clId="{CEEFB9F5-6A32-4EF2-98BA-59AFADED8C76}" dt="2024-04-07T17:05:50.004" v="477" actId="1076"/>
        <pc:sldMkLst>
          <pc:docMk/>
          <pc:sldMk cId="660000318" sldId="544"/>
        </pc:sldMkLst>
        <pc:spChg chg="add mod">
          <ac:chgData name="Atsani Ariobowo" userId="46cdaef1-7a1f-4e1e-8420-75a371766894" providerId="ADAL" clId="{CEEFB9F5-6A32-4EF2-98BA-59AFADED8C76}" dt="2024-04-07T17:03:05.164" v="464" actId="1076"/>
          <ac:spMkLst>
            <pc:docMk/>
            <pc:sldMk cId="660000318" sldId="544"/>
            <ac:spMk id="4" creationId="{C26635AD-1BFA-6CD3-C360-43D066595923}"/>
          </ac:spMkLst>
        </pc:spChg>
        <pc:spChg chg="add mod">
          <ac:chgData name="Atsani Ariobowo" userId="46cdaef1-7a1f-4e1e-8420-75a371766894" providerId="ADAL" clId="{CEEFB9F5-6A32-4EF2-98BA-59AFADED8C76}" dt="2024-04-07T17:01:28.842" v="451" actId="1076"/>
          <ac:spMkLst>
            <pc:docMk/>
            <pc:sldMk cId="660000318" sldId="544"/>
            <ac:spMk id="5" creationId="{D07CA988-7809-D239-5369-E761130D6782}"/>
          </ac:spMkLst>
        </pc:spChg>
        <pc:spChg chg="add mod">
          <ac:chgData name="Atsani Ariobowo" userId="46cdaef1-7a1f-4e1e-8420-75a371766894" providerId="ADAL" clId="{CEEFB9F5-6A32-4EF2-98BA-59AFADED8C76}" dt="2024-04-07T17:03:09.132" v="465" actId="1076"/>
          <ac:spMkLst>
            <pc:docMk/>
            <pc:sldMk cId="660000318" sldId="544"/>
            <ac:spMk id="6" creationId="{2F2907DF-3594-AD35-C484-AE9A6CCC1644}"/>
          </ac:spMkLst>
        </pc:spChg>
        <pc:picChg chg="add mod">
          <ac:chgData name="Atsani Ariobowo" userId="46cdaef1-7a1f-4e1e-8420-75a371766894" providerId="ADAL" clId="{CEEFB9F5-6A32-4EF2-98BA-59AFADED8C76}" dt="2024-04-07T17:01:14.643" v="449" actId="14100"/>
          <ac:picMkLst>
            <pc:docMk/>
            <pc:sldMk cId="660000318" sldId="544"/>
            <ac:picMk id="2" creationId="{C06A4684-B5C5-B585-4E54-2018D5B1AE13}"/>
          </ac:picMkLst>
        </pc:picChg>
        <pc:picChg chg="add mod">
          <ac:chgData name="Atsani Ariobowo" userId="46cdaef1-7a1f-4e1e-8420-75a371766894" providerId="ADAL" clId="{CEEFB9F5-6A32-4EF2-98BA-59AFADED8C76}" dt="2024-04-07T17:03:01.292" v="463" actId="14100"/>
          <ac:picMkLst>
            <pc:docMk/>
            <pc:sldMk cId="660000318" sldId="544"/>
            <ac:picMk id="3" creationId="{34B874C8-FC12-660D-2861-4E65726B6B91}"/>
          </ac:picMkLst>
        </pc:picChg>
        <pc:picChg chg="add del mod">
          <ac:chgData name="Atsani Ariobowo" userId="46cdaef1-7a1f-4e1e-8420-75a371766894" providerId="ADAL" clId="{CEEFB9F5-6A32-4EF2-98BA-59AFADED8C76}" dt="2024-04-07T17:05:18.742" v="471" actId="21"/>
          <ac:picMkLst>
            <pc:docMk/>
            <pc:sldMk cId="660000318" sldId="544"/>
            <ac:picMk id="11" creationId="{7501A900-C973-E21C-EEE2-F4144EF65C9C}"/>
          </ac:picMkLst>
        </pc:picChg>
        <pc:picChg chg="add mod">
          <ac:chgData name="Atsani Ariobowo" userId="46cdaef1-7a1f-4e1e-8420-75a371766894" providerId="ADAL" clId="{CEEFB9F5-6A32-4EF2-98BA-59AFADED8C76}" dt="2024-04-07T17:05:50.004" v="477" actId="1076"/>
          <ac:picMkLst>
            <pc:docMk/>
            <pc:sldMk cId="660000318" sldId="544"/>
            <ac:picMk id="14" creationId="{5E6AFC23-6CDB-C361-0A30-16E95FA1B7D3}"/>
          </ac:picMkLst>
        </pc:picChg>
      </pc:sldChg>
      <pc:sldChg chg="add del">
        <pc:chgData name="Atsani Ariobowo" userId="46cdaef1-7a1f-4e1e-8420-75a371766894" providerId="ADAL" clId="{CEEFB9F5-6A32-4EF2-98BA-59AFADED8C76}" dt="2024-04-07T17:08:23.651" v="489" actId="47"/>
        <pc:sldMkLst>
          <pc:docMk/>
          <pc:sldMk cId="1070995656" sldId="545"/>
        </pc:sldMkLst>
      </pc:sldChg>
      <pc:sldChg chg="addSp delSp modSp add mod">
        <pc:chgData name="Atsani Ariobowo" userId="46cdaef1-7a1f-4e1e-8420-75a371766894" providerId="ADAL" clId="{CEEFB9F5-6A32-4EF2-98BA-59AFADED8C76}" dt="2024-04-07T17:05:20.042" v="472"/>
        <pc:sldMkLst>
          <pc:docMk/>
          <pc:sldMk cId="1896870046" sldId="546"/>
        </pc:sldMkLst>
        <pc:spChg chg="add mod">
          <ac:chgData name="Atsani Ariobowo" userId="46cdaef1-7a1f-4e1e-8420-75a371766894" providerId="ADAL" clId="{CEEFB9F5-6A32-4EF2-98BA-59AFADED8C76}" dt="2024-04-07T16:57:56.603" v="442" actId="1076"/>
          <ac:spMkLst>
            <pc:docMk/>
            <pc:sldMk cId="1896870046" sldId="546"/>
            <ac:spMk id="13" creationId="{3E296957-2C16-0D99-7462-FAAA9347CE08}"/>
          </ac:spMkLst>
        </pc:spChg>
        <pc:spChg chg="add mod">
          <ac:chgData name="Atsani Ariobowo" userId="46cdaef1-7a1f-4e1e-8420-75a371766894" providerId="ADAL" clId="{CEEFB9F5-6A32-4EF2-98BA-59AFADED8C76}" dt="2024-04-07T16:57:24.654" v="433" actId="1076"/>
          <ac:spMkLst>
            <pc:docMk/>
            <pc:sldMk cId="1896870046" sldId="546"/>
            <ac:spMk id="14" creationId="{260B8103-ED14-F4E5-942F-F75699C7A868}"/>
          </ac:spMkLst>
        </pc:spChg>
        <pc:picChg chg="add del mod">
          <ac:chgData name="Atsani Ariobowo" userId="46cdaef1-7a1f-4e1e-8420-75a371766894" providerId="ADAL" clId="{CEEFB9F5-6A32-4EF2-98BA-59AFADED8C76}" dt="2024-04-07T16:51:46.607" v="401" actId="478"/>
          <ac:picMkLst>
            <pc:docMk/>
            <pc:sldMk cId="1896870046" sldId="546"/>
            <ac:picMk id="2" creationId="{B855ED27-3408-447A-60FC-8D033AC931ED}"/>
          </ac:picMkLst>
        </pc:picChg>
        <pc:picChg chg="add del mod">
          <ac:chgData name="Atsani Ariobowo" userId="46cdaef1-7a1f-4e1e-8420-75a371766894" providerId="ADAL" clId="{CEEFB9F5-6A32-4EF2-98BA-59AFADED8C76}" dt="2024-04-07T16:51:46.607" v="401" actId="478"/>
          <ac:picMkLst>
            <pc:docMk/>
            <pc:sldMk cId="1896870046" sldId="546"/>
            <ac:picMk id="3" creationId="{DEE4E4A0-533F-77F4-8D00-0C5B95F60F02}"/>
          </ac:picMkLst>
        </pc:picChg>
        <pc:picChg chg="add del mod">
          <ac:chgData name="Atsani Ariobowo" userId="46cdaef1-7a1f-4e1e-8420-75a371766894" providerId="ADAL" clId="{CEEFB9F5-6A32-4EF2-98BA-59AFADED8C76}" dt="2024-04-07T16:52:20.675" v="404" actId="478"/>
          <ac:picMkLst>
            <pc:docMk/>
            <pc:sldMk cId="1896870046" sldId="546"/>
            <ac:picMk id="4" creationId="{3D4F12D3-9A6C-9F58-3F78-D7A845D33F59}"/>
          </ac:picMkLst>
        </pc:picChg>
        <pc:picChg chg="add mod">
          <ac:chgData name="Atsani Ariobowo" userId="46cdaef1-7a1f-4e1e-8420-75a371766894" providerId="ADAL" clId="{CEEFB9F5-6A32-4EF2-98BA-59AFADED8C76}" dt="2024-04-07T16:55:17.370" v="419" actId="1076"/>
          <ac:picMkLst>
            <pc:docMk/>
            <pc:sldMk cId="1896870046" sldId="546"/>
            <ac:picMk id="5" creationId="{A955365C-3820-2214-4373-C7CA533D52A3}"/>
          </ac:picMkLst>
        </pc:picChg>
        <pc:picChg chg="add mod">
          <ac:chgData name="Atsani Ariobowo" userId="46cdaef1-7a1f-4e1e-8420-75a371766894" providerId="ADAL" clId="{CEEFB9F5-6A32-4EF2-98BA-59AFADED8C76}" dt="2024-04-07T16:55:17.370" v="419" actId="1076"/>
          <ac:picMkLst>
            <pc:docMk/>
            <pc:sldMk cId="1896870046" sldId="546"/>
            <ac:picMk id="6" creationId="{5E5C399C-BC3E-EAA1-B542-ABC3FC782314}"/>
          </ac:picMkLst>
        </pc:picChg>
        <pc:picChg chg="add mod">
          <ac:chgData name="Atsani Ariobowo" userId="46cdaef1-7a1f-4e1e-8420-75a371766894" providerId="ADAL" clId="{CEEFB9F5-6A32-4EF2-98BA-59AFADED8C76}" dt="2024-04-07T16:57:51.973" v="441" actId="14100"/>
          <ac:picMkLst>
            <pc:docMk/>
            <pc:sldMk cId="1896870046" sldId="546"/>
            <ac:picMk id="8" creationId="{ACF4B301-FB12-E184-2987-83BB2F1EE902}"/>
          </ac:picMkLst>
        </pc:picChg>
        <pc:picChg chg="add mod">
          <ac:chgData name="Atsani Ariobowo" userId="46cdaef1-7a1f-4e1e-8420-75a371766894" providerId="ADAL" clId="{CEEFB9F5-6A32-4EF2-98BA-59AFADED8C76}" dt="2024-04-07T16:57:21.556" v="432" actId="1076"/>
          <ac:picMkLst>
            <pc:docMk/>
            <pc:sldMk cId="1896870046" sldId="546"/>
            <ac:picMk id="11" creationId="{3B865DFB-CD9B-C726-5495-7846337E54BA}"/>
          </ac:picMkLst>
        </pc:picChg>
        <pc:picChg chg="add mod">
          <ac:chgData name="Atsani Ariobowo" userId="46cdaef1-7a1f-4e1e-8420-75a371766894" providerId="ADAL" clId="{CEEFB9F5-6A32-4EF2-98BA-59AFADED8C76}" dt="2024-04-07T17:05:20.042" v="472"/>
          <ac:picMkLst>
            <pc:docMk/>
            <pc:sldMk cId="1896870046" sldId="546"/>
            <ac:picMk id="15" creationId="{7501A900-C973-E21C-EEE2-F4144EF65C9C}"/>
          </ac:picMkLst>
        </pc:picChg>
      </pc:sldChg>
      <pc:sldChg chg="addSp delSp modSp add mod">
        <pc:chgData name="Atsani Ariobowo" userId="46cdaef1-7a1f-4e1e-8420-75a371766894" providerId="ADAL" clId="{CEEFB9F5-6A32-4EF2-98BA-59AFADED8C76}" dt="2024-04-07T17:14:01.250" v="524" actId="1076"/>
        <pc:sldMkLst>
          <pc:docMk/>
          <pc:sldMk cId="459625907" sldId="547"/>
        </pc:sldMkLst>
        <pc:spChg chg="del">
          <ac:chgData name="Atsani Ariobowo" userId="46cdaef1-7a1f-4e1e-8420-75a371766894" providerId="ADAL" clId="{CEEFB9F5-6A32-4EF2-98BA-59AFADED8C76}" dt="2024-04-07T17:13:00.410" v="516" actId="478"/>
          <ac:spMkLst>
            <pc:docMk/>
            <pc:sldMk cId="459625907" sldId="547"/>
            <ac:spMk id="4" creationId="{435183FC-3037-2FAC-510C-741A794A8A77}"/>
          </ac:spMkLst>
        </pc:spChg>
        <pc:picChg chg="add mod">
          <ac:chgData name="Atsani Ariobowo" userId="46cdaef1-7a1f-4e1e-8420-75a371766894" providerId="ADAL" clId="{CEEFB9F5-6A32-4EF2-98BA-59AFADED8C76}" dt="2024-04-07T17:13:13.169" v="519" actId="1076"/>
          <ac:picMkLst>
            <pc:docMk/>
            <pc:sldMk cId="459625907" sldId="547"/>
            <ac:picMk id="2" creationId="{7F3D6E46-8042-FD54-5CCD-DAC9272AD829}"/>
          </ac:picMkLst>
        </pc:picChg>
        <pc:picChg chg="del">
          <ac:chgData name="Atsani Ariobowo" userId="46cdaef1-7a1f-4e1e-8420-75a371766894" providerId="ADAL" clId="{CEEFB9F5-6A32-4EF2-98BA-59AFADED8C76}" dt="2024-04-07T17:12:52.707" v="513" actId="478"/>
          <ac:picMkLst>
            <pc:docMk/>
            <pc:sldMk cId="459625907" sldId="547"/>
            <ac:picMk id="3" creationId="{A563DCD4-987E-13AC-5B23-140AF8F3D406}"/>
          </ac:picMkLst>
        </pc:picChg>
        <pc:picChg chg="add mod">
          <ac:chgData name="Atsani Ariobowo" userId="46cdaef1-7a1f-4e1e-8420-75a371766894" providerId="ADAL" clId="{CEEFB9F5-6A32-4EF2-98BA-59AFADED8C76}" dt="2024-04-07T17:14:01.250" v="524" actId="1076"/>
          <ac:picMkLst>
            <pc:docMk/>
            <pc:sldMk cId="459625907" sldId="547"/>
            <ac:picMk id="6" creationId="{758A5A2A-BFAC-9DBF-DEC2-45094E45FECF}"/>
          </ac:picMkLst>
        </pc:picChg>
      </pc:sldChg>
      <pc:sldChg chg="add del">
        <pc:chgData name="Atsani Ariobowo" userId="46cdaef1-7a1f-4e1e-8420-75a371766894" providerId="ADAL" clId="{CEEFB9F5-6A32-4EF2-98BA-59AFADED8C76}" dt="2024-04-07T16:25:11.882" v="242" actId="47"/>
        <pc:sldMkLst>
          <pc:docMk/>
          <pc:sldMk cId="2064800707" sldId="31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46C5F-CA05-4F28-9D49-FD1FA16B0CAB}" type="datetimeFigureOut">
              <a:rPr lang="en-GB" smtClean="0"/>
              <a:t>07/04/2024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63C3F-A0C2-4ADE-99EC-F8611075C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38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[Slides 1,2] – To set the scene again, as Natalie has fittingly described, we have a crisis on our hands where road crash is the leading cause of death for adolescents and youth. We sometimes refer to it as the </a:t>
            </a:r>
            <a:r>
              <a:rPr lang="en-GB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disease of the young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F4828B-8882-4364-9839-F8578F632A8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6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png"/><Relationship Id="rId7" Type="http://schemas.openxmlformats.org/officeDocument/2006/relationships/image" Target="../media/image2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.ariobowo@fiafoundation.org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170386" y="2469931"/>
            <a:ext cx="76883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The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Right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to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Safe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Mobility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for</a:t>
            </a: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Children &amp; </a:t>
            </a:r>
            <a:r>
              <a:rPr lang="es-ES" sz="40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Adolescents</a:t>
            </a:r>
            <a:endParaRPr lang="es-ES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418282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Atsani Ariobowo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6" y="4491246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Director Child &amp; Youth Health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5" y="4852042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FIA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Foundation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A1711-1499-DB29-C207-1836EEDE9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hildren raising their hands&#10;&#10;Description automatically generated">
            <a:extLst>
              <a:ext uri="{FF2B5EF4-FFF2-40B4-BE49-F238E27FC236}">
                <a16:creationId xmlns:a16="http://schemas.microsoft.com/office/drawing/2014/main" id="{4F70BAC2-FBC4-271A-B771-1CBD81C1D5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CDE67-E27A-4482-E35A-FE0462E5F0C6}"/>
              </a:ext>
            </a:extLst>
          </p:cNvPr>
          <p:cNvSpPr txBox="1">
            <a:spLocks/>
          </p:cNvSpPr>
          <p:nvPr/>
        </p:nvSpPr>
        <p:spPr>
          <a:xfrm>
            <a:off x="8368285" y="383172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 b="1" dirty="0"/>
              <a:t>The </a:t>
            </a:r>
            <a:r>
              <a:rPr lang="en-US" sz="4000" b="1" dirty="0">
                <a:solidFill>
                  <a:srgbClr val="002060"/>
                </a:solidFill>
              </a:rPr>
              <a:t>Problem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64932C-2A91-930A-CBAF-4242F7590BC8}"/>
              </a:ext>
            </a:extLst>
          </p:cNvPr>
          <p:cNvSpPr/>
          <p:nvPr/>
        </p:nvSpPr>
        <p:spPr>
          <a:xfrm>
            <a:off x="8241473" y="2470296"/>
            <a:ext cx="3822189" cy="2775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</a:rPr>
              <a:t>Road crashes is still the #1cause of death for children and young adults aged 5-29 years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</a:rPr>
              <a:t>Globally, a child dies every 3 minutes due to road crashes, or approximately 227,000 every year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3C5FA4B-22B5-63A1-16BE-3FD17B358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456" y="6242853"/>
            <a:ext cx="1392102" cy="4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5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6322B00-F29D-4E9F-610F-F24D55CF5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5163DB-642C-EBF9-2130-864B82113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7CCF08-D853-0482-5B3D-549F59064A3F}"/>
              </a:ext>
            </a:extLst>
          </p:cNvPr>
          <p:cNvSpPr txBox="1">
            <a:spLocks/>
          </p:cNvSpPr>
          <p:nvPr/>
        </p:nvSpPr>
        <p:spPr>
          <a:xfrm>
            <a:off x="3515950" y="1031400"/>
            <a:ext cx="7349705" cy="11906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5D36F0-A692-C8E2-2652-2587E2CAE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1360659"/>
            <a:ext cx="2958170" cy="1962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E430EB-CE18-789E-A5EA-46E0C6A7D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79" y="1241508"/>
            <a:ext cx="3413832" cy="22810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156BD7-3ADB-E7C9-B2CE-02EDD46BC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4249969"/>
            <a:ext cx="4328340" cy="26433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95B7E4B-5DDE-EE54-A661-2156B0E299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024" y="3251614"/>
            <a:ext cx="3221069" cy="36067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262741-52E7-485F-61FD-0ED537823E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41" t="-1" r="24011" b="171"/>
          <a:stretch/>
        </p:blipFill>
        <p:spPr>
          <a:xfrm>
            <a:off x="9626405" y="1340925"/>
            <a:ext cx="2660082" cy="26216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BAB882-B02E-136B-F8CA-54FBDD27DE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333" b="-1221"/>
          <a:stretch/>
        </p:blipFill>
        <p:spPr>
          <a:xfrm>
            <a:off x="7466139" y="3592490"/>
            <a:ext cx="4770056" cy="33161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BB593A-6E15-4AC8-005C-5BA6194F2E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788" r="-693"/>
          <a:stretch/>
        </p:blipFill>
        <p:spPr>
          <a:xfrm>
            <a:off x="2863" y="3149095"/>
            <a:ext cx="4309830" cy="21371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" y="-43509"/>
            <a:ext cx="12192000" cy="136880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24" name="Picture 2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E6EAB160-3357-9BF7-B93D-4404ECF7F3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397" y="6322839"/>
            <a:ext cx="1390119" cy="4718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46690A3-8546-9989-EEE8-5816896EA9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1146" y="1340588"/>
            <a:ext cx="3580021" cy="22810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person and person crossing a street&#10;&#10;Description automatically generated">
            <a:extLst>
              <a:ext uri="{FF2B5EF4-FFF2-40B4-BE49-F238E27FC236}">
                <a16:creationId xmlns:a16="http://schemas.microsoft.com/office/drawing/2014/main" id="{617F6957-6B19-A197-9BC0-1E7B944AA6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886" b="13765"/>
          <a:stretch/>
        </p:blipFill>
        <p:spPr>
          <a:xfrm>
            <a:off x="0" y="1369838"/>
            <a:ext cx="12192000" cy="54881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1BA58B-5F7E-FD64-4427-20CB8418F55A}"/>
              </a:ext>
            </a:extLst>
          </p:cNvPr>
          <p:cNvSpPr txBox="1"/>
          <p:nvPr/>
        </p:nvSpPr>
        <p:spPr>
          <a:xfrm>
            <a:off x="9225887" y="6619875"/>
            <a:ext cx="2966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800" dirty="0">
                <a:solidFill>
                  <a:schemeClr val="bg1"/>
                </a:solidFill>
              </a:rPr>
              <a:t>Image: Flickr / Transportation for America / Stephen Lee Davis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733BD4-C189-E4FA-90B0-DD1F81F144F5}"/>
              </a:ext>
            </a:extLst>
          </p:cNvPr>
          <p:cNvSpPr txBox="1"/>
          <p:nvPr/>
        </p:nvSpPr>
        <p:spPr>
          <a:xfrm>
            <a:off x="9492206" y="6403393"/>
            <a:ext cx="26997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800" dirty="0">
                <a:solidFill>
                  <a:schemeClr val="bg1"/>
                </a:solidFill>
              </a:rPr>
              <a:t>Source: iRAP Safety Insights Explorer</a:t>
            </a:r>
          </a:p>
        </p:txBody>
      </p:sp>
      <p:pic>
        <p:nvPicPr>
          <p:cNvPr id="5" name="Picture 4" descr="A logo with green text&#10;&#10;Description automatically generated with medium confidence">
            <a:extLst>
              <a:ext uri="{FF2B5EF4-FFF2-40B4-BE49-F238E27FC236}">
                <a16:creationId xmlns:a16="http://schemas.microsoft.com/office/drawing/2014/main" id="{B8DF4FAF-5049-D603-29A6-CA44980FEA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956" y="6033249"/>
            <a:ext cx="2008271" cy="10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14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group of children walking on a road&#10;&#10;Description automatically generated">
            <a:extLst>
              <a:ext uri="{FF2B5EF4-FFF2-40B4-BE49-F238E27FC236}">
                <a16:creationId xmlns:a16="http://schemas.microsoft.com/office/drawing/2014/main" id="{41C19578-1DF0-2DB2-7AB1-327091BD7B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669" b="9419"/>
          <a:stretch/>
        </p:blipFill>
        <p:spPr>
          <a:xfrm>
            <a:off x="0" y="1317009"/>
            <a:ext cx="12192000" cy="55409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203D1B-FC04-D3E2-DE6D-709B313F8769}"/>
              </a:ext>
            </a:extLst>
          </p:cNvPr>
          <p:cNvSpPr txBox="1"/>
          <p:nvPr/>
        </p:nvSpPr>
        <p:spPr>
          <a:xfrm>
            <a:off x="7207343" y="6558320"/>
            <a:ext cx="49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800" dirty="0">
                <a:solidFill>
                  <a:schemeClr val="bg1"/>
                </a:solidFill>
              </a:rPr>
              <a:t>Image: </a:t>
            </a:r>
            <a:r>
              <a:rPr lang="en-PH" sz="800" dirty="0" err="1">
                <a:solidFill>
                  <a:schemeClr val="bg1"/>
                </a:solidFill>
              </a:rPr>
              <a:t>Flikr</a:t>
            </a:r>
            <a:r>
              <a:rPr lang="en-PH" sz="800" dirty="0">
                <a:solidFill>
                  <a:schemeClr val="bg1"/>
                </a:solidFill>
              </a:rPr>
              <a:t>/Erik Christensen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6EB5D9-354E-A453-BBD6-C92D6D85DD22}"/>
              </a:ext>
            </a:extLst>
          </p:cNvPr>
          <p:cNvSpPr txBox="1"/>
          <p:nvPr/>
        </p:nvSpPr>
        <p:spPr>
          <a:xfrm>
            <a:off x="10242645" y="6314497"/>
            <a:ext cx="18922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sz="800" dirty="0">
                <a:solidFill>
                  <a:schemeClr val="bg1"/>
                </a:solidFill>
              </a:rPr>
              <a:t>Source: AIP Foundation</a:t>
            </a:r>
          </a:p>
        </p:txBody>
      </p:sp>
      <p:pic>
        <p:nvPicPr>
          <p:cNvPr id="6" name="Picture 5" descr="A logo with green text&#10;&#10;Description automatically generated with medium confidence">
            <a:extLst>
              <a:ext uri="{FF2B5EF4-FFF2-40B4-BE49-F238E27FC236}">
                <a16:creationId xmlns:a16="http://schemas.microsoft.com/office/drawing/2014/main" id="{EAEE2915-D2D8-71BA-11B4-26D834721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900" y="6054892"/>
            <a:ext cx="2008271" cy="10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19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63DCD4-987E-13AC-5B23-140AF8F3D4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97" t="18556" r="20604" b="16849"/>
          <a:stretch/>
        </p:blipFill>
        <p:spPr>
          <a:xfrm>
            <a:off x="1568466" y="1391480"/>
            <a:ext cx="9055068" cy="5447445"/>
          </a:xfrm>
          <a:prstGeom prst="rect">
            <a:avLst/>
          </a:prstGeom>
        </p:spPr>
      </p:pic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9D37567-9F5C-AC2D-ECD7-464E7E985C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3" y="6295527"/>
            <a:ext cx="1392102" cy="4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7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picture containing chart&#10;&#10;Description automatically generated">
            <a:extLst>
              <a:ext uri="{FF2B5EF4-FFF2-40B4-BE49-F238E27FC236}">
                <a16:creationId xmlns:a16="http://schemas.microsoft.com/office/drawing/2014/main" id="{7F3D6E46-8042-FD54-5CCD-DAC9272AD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212" y="1521672"/>
            <a:ext cx="10990566" cy="5336328"/>
          </a:xfrm>
          <a:prstGeom prst="rect">
            <a:avLst/>
          </a:prstGeom>
        </p:spPr>
      </p:pic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58A5A2A-BFAC-9DBF-DEC2-45094E45F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3" y="6295527"/>
            <a:ext cx="1392102" cy="4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2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9F51CA-A469-254F-2A49-7E1A9B3E504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485" t="29103" r="19878" b="11656"/>
          <a:stretch/>
        </p:blipFill>
        <p:spPr>
          <a:xfrm>
            <a:off x="0" y="-9674"/>
            <a:ext cx="12192000" cy="686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10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8" name="Picture 7" descr="A picture containing text, sky, ground, outdoor&#10;&#10;Description automatically generated">
            <a:extLst>
              <a:ext uri="{FF2B5EF4-FFF2-40B4-BE49-F238E27FC236}">
                <a16:creationId xmlns:a16="http://schemas.microsoft.com/office/drawing/2014/main" id="{ACF4B301-FB12-E184-2987-83BB2F1EE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7532" y="1628158"/>
            <a:ext cx="6313583" cy="4379401"/>
          </a:xfrm>
          <a:prstGeom prst="rect">
            <a:avLst/>
          </a:prstGeom>
        </p:spPr>
      </p:pic>
      <p:pic>
        <p:nvPicPr>
          <p:cNvPr id="11" name="Picture 10" descr="Before">
            <a:extLst>
              <a:ext uri="{FF2B5EF4-FFF2-40B4-BE49-F238E27FC236}">
                <a16:creationId xmlns:a16="http://schemas.microsoft.com/office/drawing/2014/main" id="{3B865DFB-CD9B-C726-5495-7846337E5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28158"/>
            <a:ext cx="5839201" cy="4379401"/>
          </a:xfrm>
          <a:prstGeom prst="rect">
            <a:avLst/>
          </a:prstGeom>
        </p:spPr>
      </p:pic>
      <p:sp>
        <p:nvSpPr>
          <p:cNvPr id="13" name="TextBox 203">
            <a:extLst>
              <a:ext uri="{FF2B5EF4-FFF2-40B4-BE49-F238E27FC236}">
                <a16:creationId xmlns:a16="http://schemas.microsoft.com/office/drawing/2014/main" id="{3E296957-2C16-0D99-7462-FAAA9347C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1400" y="5637672"/>
            <a:ext cx="990600" cy="369887"/>
          </a:xfrm>
          <a:prstGeom prst="rect">
            <a:avLst/>
          </a:prstGeom>
          <a:solidFill>
            <a:srgbClr val="0D1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n-lt"/>
              </a:rPr>
              <a:t>After</a:t>
            </a:r>
            <a:endParaRPr lang="en-ZA" alt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203">
            <a:extLst>
              <a:ext uri="{FF2B5EF4-FFF2-40B4-BE49-F238E27FC236}">
                <a16:creationId xmlns:a16="http://schemas.microsoft.com/office/drawing/2014/main" id="{260B8103-ED14-F4E5-942F-F75699C7A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37672"/>
            <a:ext cx="990600" cy="369887"/>
          </a:xfrm>
          <a:prstGeom prst="rect">
            <a:avLst/>
          </a:prstGeom>
          <a:solidFill>
            <a:srgbClr val="0D1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n-lt"/>
              </a:rPr>
              <a:t>Before</a:t>
            </a:r>
            <a:endParaRPr lang="en-ZA" altLang="en-US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Picture 14" descr="A white letter on a blue background&#10;&#10;Description automatically generated">
            <a:extLst>
              <a:ext uri="{FF2B5EF4-FFF2-40B4-BE49-F238E27FC236}">
                <a16:creationId xmlns:a16="http://schemas.microsoft.com/office/drawing/2014/main" id="{7501A900-C973-E21C-EEE2-F4144EF65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" y="6475239"/>
            <a:ext cx="1617260" cy="30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7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Google Shape;104;g2c29829fe93_0_23">
            <a:extLst>
              <a:ext uri="{FF2B5EF4-FFF2-40B4-BE49-F238E27FC236}">
                <a16:creationId xmlns:a16="http://schemas.microsoft.com/office/drawing/2014/main" id="{C06A4684-B5C5-B585-4E54-2018D5B1AE1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598317"/>
            <a:ext cx="3411940" cy="430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5;g2c29829fe93_0_23">
            <a:extLst>
              <a:ext uri="{FF2B5EF4-FFF2-40B4-BE49-F238E27FC236}">
                <a16:creationId xmlns:a16="http://schemas.microsoft.com/office/drawing/2014/main" id="{34B874C8-FC12-660D-2861-4E65726B6B9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2607" b="7193"/>
          <a:stretch/>
        </p:blipFill>
        <p:spPr>
          <a:xfrm>
            <a:off x="3609833" y="1598317"/>
            <a:ext cx="8582168" cy="52596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203">
            <a:extLst>
              <a:ext uri="{FF2B5EF4-FFF2-40B4-BE49-F238E27FC236}">
                <a16:creationId xmlns:a16="http://schemas.microsoft.com/office/drawing/2014/main" id="{C26635AD-1BFA-6CD3-C360-43D066595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1400" y="6488113"/>
            <a:ext cx="990600" cy="369887"/>
          </a:xfrm>
          <a:prstGeom prst="rect">
            <a:avLst/>
          </a:prstGeom>
          <a:solidFill>
            <a:srgbClr val="0D1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n-lt"/>
              </a:rPr>
              <a:t>After</a:t>
            </a:r>
            <a:endParaRPr lang="en-ZA" alt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203">
            <a:extLst>
              <a:ext uri="{FF2B5EF4-FFF2-40B4-BE49-F238E27FC236}">
                <a16:creationId xmlns:a16="http://schemas.microsoft.com/office/drawing/2014/main" id="{D07CA988-7809-D239-5369-E761130D6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32770"/>
            <a:ext cx="990600" cy="369887"/>
          </a:xfrm>
          <a:prstGeom prst="rect">
            <a:avLst/>
          </a:prstGeom>
          <a:solidFill>
            <a:srgbClr val="0D1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n-lt"/>
              </a:rPr>
              <a:t>Before</a:t>
            </a:r>
            <a:endParaRPr lang="en-ZA" alt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Google Shape;103;g2c29829fe93_0_23">
            <a:extLst>
              <a:ext uri="{FF2B5EF4-FFF2-40B4-BE49-F238E27FC236}">
                <a16:creationId xmlns:a16="http://schemas.microsoft.com/office/drawing/2014/main" id="{2F2907DF-3594-AD35-C484-AE9A6CCC1644}"/>
              </a:ext>
            </a:extLst>
          </p:cNvPr>
          <p:cNvSpPr txBox="1">
            <a:spLocks/>
          </p:cNvSpPr>
          <p:nvPr/>
        </p:nvSpPr>
        <p:spPr>
          <a:xfrm>
            <a:off x="9033723" y="1583813"/>
            <a:ext cx="3332287" cy="433212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400" dirty="0">
                <a:solidFill>
                  <a:schemeClr val="bg1"/>
                </a:solidFill>
              </a:rPr>
              <a:t>Puebla, </a:t>
            </a:r>
            <a:r>
              <a:rPr lang="es-ES" sz="1400" dirty="0" err="1">
                <a:solidFill>
                  <a:schemeClr val="bg1"/>
                </a:solidFill>
              </a:rPr>
              <a:t>Mexico</a:t>
            </a:r>
            <a:r>
              <a:rPr lang="es-ES" sz="1400" dirty="0">
                <a:solidFill>
                  <a:schemeClr val="bg1"/>
                </a:solidFill>
              </a:rPr>
              <a:t>: 69% </a:t>
            </a:r>
            <a:r>
              <a:rPr lang="es-ES" sz="1400" dirty="0" err="1">
                <a:solidFill>
                  <a:schemeClr val="bg1"/>
                </a:solidFill>
              </a:rPr>
              <a:t>reduction</a:t>
            </a:r>
            <a:r>
              <a:rPr lang="es-ES" sz="1400" dirty="0">
                <a:solidFill>
                  <a:schemeClr val="bg1"/>
                </a:solidFill>
              </a:rPr>
              <a:t> in </a:t>
            </a:r>
            <a:r>
              <a:rPr lang="es-ES" sz="1400" dirty="0" err="1">
                <a:solidFill>
                  <a:schemeClr val="bg1"/>
                </a:solidFill>
              </a:rPr>
              <a:t>conflict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14" name="Picture 13" descr="A green logo with a green circle and a green star&#10;&#10;Description automatically generated">
            <a:extLst>
              <a:ext uri="{FF2B5EF4-FFF2-40B4-BE49-F238E27FC236}">
                <a16:creationId xmlns:a16="http://schemas.microsoft.com/office/drawing/2014/main" id="{5E6AFC23-6CDB-C361-0A30-16E95FA1B7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6" y="6219529"/>
            <a:ext cx="1484173" cy="5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0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Picture 2" descr="A group of people on bicycles in a street&#10;&#10;Description automatically generated">
            <a:extLst>
              <a:ext uri="{FF2B5EF4-FFF2-40B4-BE49-F238E27FC236}">
                <a16:creationId xmlns:a16="http://schemas.microsoft.com/office/drawing/2014/main" id="{BF18A91D-54B4-014A-FBAF-718B3A011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8798"/>
            <a:ext cx="12192000" cy="6062600"/>
          </a:xfrm>
          <a:prstGeom prst="rect">
            <a:avLst/>
          </a:prstGeom>
        </p:spPr>
      </p:pic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57E55E9E-4101-D6F1-403D-5808B574F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6267943"/>
            <a:ext cx="1331225" cy="508084"/>
          </a:xfrm>
          <a:prstGeom prst="rect">
            <a:avLst/>
          </a:prstGeom>
        </p:spPr>
      </p:pic>
      <p:sp>
        <p:nvSpPr>
          <p:cNvPr id="6" name="TextBox 203">
            <a:extLst>
              <a:ext uri="{FF2B5EF4-FFF2-40B4-BE49-F238E27FC236}">
                <a16:creationId xmlns:a16="http://schemas.microsoft.com/office/drawing/2014/main" id="{51CC2DC8-CDF1-0DE7-A5DB-F5C6F0FBB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1400" y="6406140"/>
            <a:ext cx="990600" cy="369887"/>
          </a:xfrm>
          <a:prstGeom prst="rect">
            <a:avLst/>
          </a:prstGeom>
          <a:solidFill>
            <a:srgbClr val="0D1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n-lt"/>
              </a:rPr>
              <a:t>After</a:t>
            </a:r>
            <a:endParaRPr lang="en-ZA" altLang="en-US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7238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D82AA4-E0DE-EAC9-23F2-13BC9FEFCC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3" b="221"/>
          <a:stretch/>
        </p:blipFill>
        <p:spPr>
          <a:xfrm>
            <a:off x="20" y="1391480"/>
            <a:ext cx="12191980" cy="546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5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group of children running on a road&#10;&#10;Description automatically generated">
            <a:extLst>
              <a:ext uri="{FF2B5EF4-FFF2-40B4-BE49-F238E27FC236}">
                <a16:creationId xmlns:a16="http://schemas.microsoft.com/office/drawing/2014/main" id="{1534D3C3-97E3-B559-7C84-69D8C1915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4" y="1391480"/>
            <a:ext cx="4247148" cy="54963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C23DFE-AFA2-D783-8BF3-075F34A50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180" y="3174099"/>
            <a:ext cx="5819158" cy="19310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0795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group of logos with different colors&#10;&#10;Description automatically generated">
            <a:extLst>
              <a:ext uri="{FF2B5EF4-FFF2-40B4-BE49-F238E27FC236}">
                <a16:creationId xmlns:a16="http://schemas.microsoft.com/office/drawing/2014/main" id="{DE33D0AC-097F-EF6C-31B0-B63412531A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" y="3070249"/>
            <a:ext cx="12183529" cy="34869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C7EB7C2-2922-E4DD-BD1B-7728C7E8B44B}"/>
              </a:ext>
            </a:extLst>
          </p:cNvPr>
          <p:cNvSpPr txBox="1">
            <a:spLocks/>
          </p:cNvSpPr>
          <p:nvPr/>
        </p:nvSpPr>
        <p:spPr>
          <a:xfrm>
            <a:off x="5718556" y="1640214"/>
            <a:ext cx="2552698" cy="14590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dirty="0">
                <a:solidFill>
                  <a:srgbClr val="002060"/>
                </a:solidFill>
              </a:rPr>
              <a:t>This is us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3CC36B8-6933-5CF1-78B8-856F33DDF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29" y="1971487"/>
            <a:ext cx="2346727" cy="79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65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33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Atsani 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61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a.ariobowo@fiafoundation.org</a:t>
            </a: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Widescreen</PresentationFormat>
  <Paragraphs>24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Akzidenz-Grotesk BQ Condensed</vt:lpstr>
      <vt:lpstr>Aptos</vt:lpstr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Atsani Ariobowo</cp:lastModifiedBy>
  <cp:revision>7</cp:revision>
  <dcterms:created xsi:type="dcterms:W3CDTF">2022-06-04T00:49:06Z</dcterms:created>
  <dcterms:modified xsi:type="dcterms:W3CDTF">2024-04-07T17:19:18Z</dcterms:modified>
</cp:coreProperties>
</file>