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s-S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79" d="100"/>
          <a:sy n="79" d="100"/>
        </p:scale>
        <p:origin x="86" y="3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22AC46-E983-1E3E-97F4-6857E51FE1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60EAD80-FDEC-7DD0-1E5C-381309C8CC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BCDEC5C-63A3-832A-0FF8-89E2847F8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678DA-B74A-44CD-80D6-36B4F327DFEA}" type="datetimeFigureOut">
              <a:rPr lang="es-SV" smtClean="0"/>
              <a:t>11/4/2024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DB12F55-24FE-9009-6299-2D402C25B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2DF1E2B-0D51-DEBD-11C8-3DE0D8A73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97FA6-F105-4EC0-85E9-FECBF7BB50D4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025123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3CA092-F906-4620-80AE-28FFE1CAA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7E6B23A-9944-B4A9-0E36-8947A47667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B932EBC-A382-051F-4B8B-64B47B9CE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678DA-B74A-44CD-80D6-36B4F327DFEA}" type="datetimeFigureOut">
              <a:rPr lang="es-SV" smtClean="0"/>
              <a:t>11/4/2024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A85D462-9175-1439-8AD2-B0B8E40D7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2124717-BCE1-DF61-188A-DC2492796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97FA6-F105-4EC0-85E9-FECBF7BB50D4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666072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C25E6F-6667-E061-67FB-B82CBA76C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65D805B-4421-D53D-81F2-9F8DC0ACF4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B100418-3708-13CB-BB84-52EC03144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678DA-B74A-44CD-80D6-36B4F327DFEA}" type="datetimeFigureOut">
              <a:rPr lang="es-SV" smtClean="0"/>
              <a:t>11/4/2024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0D4E13D-6B46-3C78-F62F-007AF6A62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9D2808D-C0BE-FA0A-90F8-F93670ECB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97FA6-F105-4EC0-85E9-FECBF7BB50D4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431701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2D39F0-E3A4-C507-F111-CFC238A53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F561966-BE4A-0283-709F-920C34D26D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CFB2412-898E-3183-4510-D876998240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461EB39-7DD3-410C-8E7A-2C7FC9224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678DA-B74A-44CD-80D6-36B4F327DFEA}" type="datetimeFigureOut">
              <a:rPr lang="es-SV" smtClean="0"/>
              <a:t>11/4/2024</a:t>
            </a:fld>
            <a:endParaRPr lang="es-SV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D087BE5-7C81-1CE5-24A5-E2B0E6523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F9FA16B-1551-E3AE-CDE4-B49D41A08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97FA6-F105-4EC0-85E9-FECBF7BB50D4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50749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EC6B2F-82A6-5FB7-495D-E33CFAC99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2433C6E-9A06-3B15-6353-E593773F8F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7047FF7-F208-646A-8FE2-359B0AAA67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DCC51D6-6EB8-2843-FE4A-752B32FE9B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E91B8EB-84B5-7B17-3417-71E5131E7C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B514AFC-8316-1A56-B58B-4AC12A292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678DA-B74A-44CD-80D6-36B4F327DFEA}" type="datetimeFigureOut">
              <a:rPr lang="es-SV" smtClean="0"/>
              <a:t>11/4/2024</a:t>
            </a:fld>
            <a:endParaRPr lang="es-SV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A57DE31-9917-337F-B0F7-73CA3CDEA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7769C9E-9667-9D5C-F856-064E36FC0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97FA6-F105-4EC0-85E9-FECBF7BB50D4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979525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9FDB04-EB2B-E469-81DC-D615622B5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C6AF195-32B0-7A2C-93D1-8AF1D1F84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678DA-B74A-44CD-80D6-36B4F327DFEA}" type="datetimeFigureOut">
              <a:rPr lang="es-SV" smtClean="0"/>
              <a:t>11/4/2024</a:t>
            </a:fld>
            <a:endParaRPr lang="es-SV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2B300BD-B258-E32E-9E6C-3DA572CFE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0027E83-23A8-A0B7-62EA-B839617CE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97FA6-F105-4EC0-85E9-FECBF7BB50D4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270483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E419E5C-3DDD-AC35-0C60-54D8FD490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678DA-B74A-44CD-80D6-36B4F327DFEA}" type="datetimeFigureOut">
              <a:rPr lang="es-SV" smtClean="0"/>
              <a:t>11/4/2024</a:t>
            </a:fld>
            <a:endParaRPr lang="es-SV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6C09F17-8D82-D163-BF3B-83200D84A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D6EA330-8D6F-AAB7-ACB7-FAB85F3B8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97FA6-F105-4EC0-85E9-FECBF7BB50D4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20880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7144A3-3251-CE11-99D4-FF9F87B64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50E7514-2745-C881-6BE2-0BF780651D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6150487-04F2-25E2-3EDF-628676F51B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2360E33-AFDF-628C-691B-59D3AE894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678DA-B74A-44CD-80D6-36B4F327DFEA}" type="datetimeFigureOut">
              <a:rPr lang="es-SV" smtClean="0"/>
              <a:t>11/4/2024</a:t>
            </a:fld>
            <a:endParaRPr lang="es-SV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CB8373C-9D9F-EA49-9B12-C4388E9DE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6F11193-6761-7E55-9CF4-785EB5C91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97FA6-F105-4EC0-85E9-FECBF7BB50D4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082189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038C8A-CB65-63EC-2FB8-B9938CBF5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062F656-F56C-5462-2F8A-E3A12DD910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SV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5F4E01D-5B5A-F0C8-A82B-A67A2F039E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AA9A77B-CA30-E9C3-916E-397ED4DA8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678DA-B74A-44CD-80D6-36B4F327DFEA}" type="datetimeFigureOut">
              <a:rPr lang="es-SV" smtClean="0"/>
              <a:t>11/4/2024</a:t>
            </a:fld>
            <a:endParaRPr lang="es-SV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E0960C9-A1B2-F780-B7BA-25C94D88E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8C2B235-110F-ED9E-D340-7A2B6B933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97FA6-F105-4EC0-85E9-FECBF7BB50D4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580849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937850-7EE3-D73B-E4F2-849C12A6E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70FA4CD-2259-0D7D-D1F1-0C35614993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948C70B-24B8-86A0-9357-826FFF141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678DA-B74A-44CD-80D6-36B4F327DFEA}" type="datetimeFigureOut">
              <a:rPr lang="es-SV" smtClean="0"/>
              <a:t>11/4/2024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D86D841-D0B5-C260-D92C-2A4280EF9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F196A9D-912A-4875-1722-C09BA8A3A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97FA6-F105-4EC0-85E9-FECBF7BB50D4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353480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BF79C31-D98C-8B06-BDDE-7E85F5624D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3FB160A-D4B9-E84E-15CF-032117FB49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19A10B3-CFA8-6D8E-A161-B3F18EDB1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678DA-B74A-44CD-80D6-36B4F327DFEA}" type="datetimeFigureOut">
              <a:rPr lang="es-SV" smtClean="0"/>
              <a:t>11/4/2024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ED1F9F9-4183-52B1-2827-F3344552D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D49EF0D-B05F-4ED7-FADC-3750E2BB0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97FA6-F105-4EC0-85E9-FECBF7BB50D4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7232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964F71F-EC38-C9C6-E286-4435FD9D4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5193985-9853-5105-7E47-77BD53FBB7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B7CDCD-442B-E4D0-5930-62B62017DB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C678DA-B74A-44CD-80D6-36B4F327DFEA}" type="datetimeFigureOut">
              <a:rPr lang="es-SV" smtClean="0"/>
              <a:t>11/4/2024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73EC84-EF32-843D-6720-E4A8BDD5DC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4E29624-31EC-B105-06E2-E0FF0951F9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E97FA6-F105-4EC0-85E9-FECBF7BB50D4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166786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S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8736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1973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4601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8604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7289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29471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87449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97297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469737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Jazmin Contreras</dc:creator>
  <cp:lastModifiedBy>Jazmin Contreras</cp:lastModifiedBy>
  <cp:revision>1</cp:revision>
  <dcterms:created xsi:type="dcterms:W3CDTF">2024-04-11T14:38:55Z</dcterms:created>
  <dcterms:modified xsi:type="dcterms:W3CDTF">2024-04-11T14:39:14Z</dcterms:modified>
</cp:coreProperties>
</file>