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680"/>
  </p:normalViewPr>
  <p:slideViewPr>
    <p:cSldViewPr snapToGrid="0">
      <p:cViewPr varScale="1">
        <p:scale>
          <a:sx n="98" d="100"/>
          <a:sy n="98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52D3B-CB18-EF44-BC7A-A57BC6237525}" type="datetimeFigureOut">
              <a:rPr lang="es-UY" smtClean="0"/>
              <a:t>10/4/24</a:t>
            </a:fld>
            <a:endParaRPr lang="es-U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E7E75-7CBF-9C42-9AD6-8087ACE064C6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87414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Objetivo General:</a:t>
            </a:r>
          </a:p>
          <a:p>
            <a:r>
              <a:rPr lang="es-UY" dirty="0"/>
              <a:t>Mejorar las capacidades institucionales de Jalisco y Uruguay para disminuir las lesiones y muertes por siniestros de tránsito, de los grupos poblacionales más vulnerables.</a:t>
            </a:r>
          </a:p>
          <a:p>
            <a:endParaRPr lang="en-UY" dirty="0"/>
          </a:p>
          <a:p>
            <a:r>
              <a:rPr lang="es-UY" dirty="0"/>
              <a:t>Según datos de la OMS, a </a:t>
            </a:r>
            <a:r>
              <a:rPr lang="es-UY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mundial</a:t>
            </a:r>
            <a:r>
              <a:rPr lang="es-UY" b="1" dirty="0"/>
              <a:t> </a:t>
            </a:r>
            <a:r>
              <a:rPr lang="es-UY" dirty="0"/>
              <a:t>los </a:t>
            </a:r>
            <a:r>
              <a:rPr lang="es-UY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siniestros de tránsito</a:t>
            </a:r>
            <a:r>
              <a:rPr lang="es-UY" b="1" dirty="0"/>
              <a:t> </a:t>
            </a:r>
            <a:r>
              <a:rPr lang="es-UY" dirty="0"/>
              <a:t>son </a:t>
            </a:r>
            <a:r>
              <a:rPr lang="es-UY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primer causa</a:t>
            </a:r>
            <a:r>
              <a:rPr lang="es-UY" dirty="0"/>
              <a:t> de fallecimiento de infantes entre </a:t>
            </a:r>
            <a:r>
              <a:rPr lang="es-UY" b="1" dirty="0">
                <a:solidFill>
                  <a:srgbClr val="1A66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y 14 años </a:t>
            </a:r>
            <a:r>
              <a:rPr lang="es-UY" dirty="0"/>
              <a:t>y adultos jóvenes entre </a:t>
            </a:r>
            <a:r>
              <a:rPr lang="es-UY" b="1" dirty="0">
                <a:solidFill>
                  <a:srgbClr val="1A66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 y 29 años</a:t>
            </a:r>
            <a:r>
              <a:rPr lang="es-UY" dirty="0"/>
              <a:t>.</a:t>
            </a:r>
          </a:p>
          <a:p>
            <a:endParaRPr lang="es-UY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acuerdo con el Instituto de Información Estadística y Geográfica de Jalisco (IIEG), en 2022 se reportaron 14,132 hechos viales; de los cuales 3,450 reportaron heridos y </a:t>
            </a:r>
            <a:r>
              <a:rPr lang="es-ES" b="1" dirty="0">
                <a:solidFill>
                  <a:srgbClr val="1A66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356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1A66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fallecieron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 el incidente.</a:t>
            </a:r>
            <a:endParaRPr lang="en-UY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Uno de los grupos vulnerables más afectados por los siniestros viales en México son las infancias (bebés, niños y niñas). Los siniestros viales representaron la 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tercer causa 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muerte en infantes de </a:t>
            </a:r>
            <a:r>
              <a:rPr lang="es-ES" b="1" dirty="0">
                <a:solidFill>
                  <a:srgbClr val="1A66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a 4 años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mientras que en menores de </a:t>
            </a:r>
            <a:r>
              <a:rPr lang="es-ES" b="1" dirty="0">
                <a:solidFill>
                  <a:srgbClr val="1A66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a 14 años 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 la 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segunda causa.</a:t>
            </a:r>
            <a:endParaRPr lang="en-UY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Y" dirty="0"/>
          </a:p>
          <a:p>
            <a:endParaRPr lang="en-UY" dirty="0"/>
          </a:p>
          <a:p>
            <a:endParaRPr lang="en-U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0AB9CF-EE06-4057-8A36-CB8F8E3DFCEC}" type="slidenum">
              <a:rPr lang="es-UY" smtClean="0"/>
              <a:t>1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70650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EFE73-C24B-8F47-867A-5328BFF96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EE7A07-6EAE-3EF1-407E-27E415965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B813DA-0B62-5EB0-8554-26768480A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3C59C6-ECDF-D9B5-D0BE-B4844BF45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60970C-ED2A-9BF1-C3A4-2818CB1CE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58218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7E15D-25FB-6154-4DFA-4FD855E4C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3321F0-660F-A3FA-1693-DCDB605FD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63C7E7-6240-8A67-976D-7FBD35922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CBD971-D535-0595-28B9-57359B04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DE40DD-5B13-A406-C5E2-7471C0283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51232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4C5A1-6CA2-8CE8-9A2A-687A8D0B7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2EE71C-E0C9-7B4A-D69F-08D8D45BD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A86815-A738-4D93-4B62-CF2A948B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A7EE9-A8A2-3180-F74D-0C122A141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74485D-9AFC-BE71-57AF-C8CDAEBF2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63005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6B2B1-999B-FB97-E3B0-644731E4B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C5A6E9-ED9F-431F-211E-14DD17835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7E658D-B0BA-3780-95F2-682CE4642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6862B1-FF2B-498E-76D6-5F7213230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C62B60-1122-D548-2CFE-AF5944508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F55947-F563-7DBF-BB60-3C13058DE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464572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6D5AFC-A391-925B-929A-2E4C59213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F9C315-94D8-7EAE-0F39-0F0F18531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369509-910D-1077-109A-DFB5A44EC9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CA22DA-B56C-AFF7-3F4D-A0B7392BC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AD855F-63ED-0AC3-F566-22372DA705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C493E6B-426A-EA8C-EBBA-0D4AE8C85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D0E9F21-B1F2-C44F-CDDB-A05C1C48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68CC346-FD7F-6DC2-5FEA-2C21D3C8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36895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4A7A1-1FFF-168A-1A32-FF4C73B29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8544DD9-EA09-3082-58BC-EDDB67FAE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CAB50C6-C27D-B308-9AB4-AA84D0BA5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CAD0F8-1D8D-5FF6-2AAC-88F8B7C72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76259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68E80CE-9847-DE2B-C93C-4E0815DC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A810FED-49A7-8766-2E06-60A2F3E9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1139B7-19D3-8A2E-9FB7-F90BED12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1499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0DE750-88E6-9E76-8DAE-79D620729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305D22-C88C-9695-6316-22CB72FC5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6DC466-AE23-C515-FD66-D2D3BF5BC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695642-AF8B-8606-A097-3F9B70A1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BA0798-21D2-78C2-AC56-1EAC6FCCC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3C3F95-836F-D10F-6498-5B1FEFA5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2549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989C41-6260-41EF-C451-4427F8D79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5359D69-02E6-94BB-5F3A-A9234F032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414E27-49DD-C232-1B1C-340B6555D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87C119-D5F6-6491-9AF8-9D2B4B808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56A781-4144-AA6A-6B13-2991709EA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4E194B-1D2F-67CD-E05D-8B1D1AFAA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3087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95FD2-AB52-09E2-4DFF-3CEA20DD3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A08B54-15D1-840B-31CE-CE0DC129A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2FA924-5D53-B0F6-F4DF-826E6C3B8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8EB474-50D5-74EE-9361-57BB63ECE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E25E88-1B37-0304-050C-E79CA25D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29217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0A43A5A-571A-4644-5808-CEFD37B714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E680D0-02A4-CD2F-C240-994ED294CA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44372D-122F-5ECB-CF2F-FC07E8091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19A404-26A1-40C7-1E52-77E46B745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8DCEDC-0139-7DCC-0D7C-EF907AE4E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953678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F19F575-430B-BA6B-6E9B-5531AF82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1BD0CC-4953-231A-E0D2-34898489B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712F21-5E53-14EE-7EF7-F02DF216F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CB7AE-1CF0-9C41-8B3F-BD4C94B7DBC4}" type="datetimeFigureOut">
              <a:rPr lang="es-UY" smtClean="0"/>
              <a:t>10/4/24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392DE7-3E30-328C-1C2D-A0909AD16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20F40E-1D68-60A7-7C98-A1D7BC391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ED27A-096B-9745-A6A8-D4EB973BC16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9126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CFDD1D3-BC2A-15F7-6E6B-5E626CF16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497AAE-3155-82B5-4D97-C4FCBF532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27" y="434346"/>
            <a:ext cx="2372040" cy="86587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F03758D-22CC-4DEF-F405-78B4C0AA7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859" y="434346"/>
            <a:ext cx="3030149" cy="82511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0F84946-59F3-DD18-0C57-F2BBC99607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127" y="315089"/>
            <a:ext cx="3960164" cy="116865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5A2FBF-7F74-218B-AA95-6C823D913A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03" y="1923742"/>
            <a:ext cx="6755994" cy="203284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0A5A35-CDA6-753C-35ED-415214D79E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140" y="6092399"/>
            <a:ext cx="6701721" cy="57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639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153</Words>
  <Application>Microsoft Macintosh PowerPoint</Application>
  <PresentationFormat>Panorámica</PresentationFormat>
  <Paragraphs>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José Pessano</dc:creator>
  <cp:lastModifiedBy>María José Pessano</cp:lastModifiedBy>
  <cp:revision>1</cp:revision>
  <dcterms:created xsi:type="dcterms:W3CDTF">2024-04-11T04:50:17Z</dcterms:created>
  <dcterms:modified xsi:type="dcterms:W3CDTF">2024-04-11T04:51:55Z</dcterms:modified>
</cp:coreProperties>
</file>