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35E96-D07E-185C-6C17-D2C8AC9B4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F95D2E-D24B-489E-5E0F-96DE2EA40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78C5FF-499B-4686-8E7D-A27E7C33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5F18BA-571E-31C5-F4A3-0486F4A1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7A2049-300B-7F1E-93FC-9F6AB1AD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1525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A11B5-0547-0B31-2850-FEF8E1D4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695FDE-1297-54C7-6DAD-9A8F3DBDF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435EA1-350D-30B8-79A5-9BA6B6B6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5D722D-B125-6DA6-7712-E2CDD285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F00CDF-4FEE-F836-342F-554570C1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74576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A1526-6713-6590-53B2-9327F94C2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D22480-BB1F-00D6-06C1-5431CB390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B04AF2-2BA9-D22F-6ECC-D966A0611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DA2CE4-3946-4BC3-A4B0-B480FA27D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11AFC8-EB8B-2532-4368-AB2FCCDE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71669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2AA9C-9008-EFB4-3EF5-BD856B114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F9EA92-3C21-B70C-F1FA-04C889BB6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595A3F-862A-6E4D-1B52-CD772D6E5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60ABC7-E924-6167-CB00-83034DF7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564462-FB13-98F4-9E3B-B9D97E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55D413-3B8E-9405-2D5A-C2701978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6518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BF45A-A1E3-1479-4D9F-6B21C5D3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D8228-66BE-6204-87E8-63A562BB2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6E17DA-5871-4518-26A8-6A5E6E287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A14DB19-3EE6-4DEA-EB59-7D287929E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33DCA0B-2DE6-136B-8B67-E4205FB45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EE2C04-9B61-EE2E-0654-3EFAA146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C6C0AA7-3B95-EB16-17A0-5BC99179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CF2A8DB-DBA4-42FD-64B3-9C84EF08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8163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DDAA8-5B63-86FC-B895-4102B0838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4BE1BA-8280-1556-5125-445433786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471416-DA06-1BAC-D88E-B59C94DD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5CF632-F563-F206-004E-FA6377DC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12362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297EA18-E0DE-5446-DA25-A1238B5A0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1A7520-CA6F-BCE7-BC38-A0C9421F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7C2E24-737E-1179-41B7-0434C998B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35800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D7554-45A6-C3AA-D1CA-9B5C89B59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E7698C-1634-437F-CCB2-CAE7F2F39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63FC7F-EDEE-8139-5DFF-1B3B72E50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43C9D0-F952-7FD1-515A-879A7D44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D56F0D-196D-9A21-CC13-F18F8BBC3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FAC295-479B-C16B-AA84-094C3DD7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46158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0DC511-40B5-E7A8-7F8E-6EC910E0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52D903E-FDBB-567C-466E-FCCC5AABE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45A825-D870-4C4C-F8E7-833E9ECCA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A3B2DF-CFC7-27A0-A705-B8E990A9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6AF946-C7BE-0456-5E39-8F07633DE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D74900-0895-D39B-5AD6-D7675E32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02256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5C443-8C6B-53F8-18C0-8618657F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A4C3B5-5547-2A9A-7B7E-D37ABBAE1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A68C9C-478E-92EF-1122-08AC76F8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B026D9-95CD-ED05-FD19-B2212DAB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3D5141-23BF-D3D5-E33E-3CCA3F95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8814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95451E-F8EF-1AC5-F3E2-3D4448BAF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9E89F-BADC-3899-CDC8-FB022501B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326789-6AA2-472E-B38F-87826151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3E7C6D-D555-BF2F-F2B3-5FA5CB8E8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A99AE-DCC5-BE13-17BD-CEB54105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7228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3F6FAE-FCFC-3E8B-62EB-DC2F1965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37FA15-3B20-CE37-13C4-0A37AF2A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3FDC4-DCBF-EE3F-FCE3-8835F1DF7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1348F-F33F-4AD1-A07B-CBBF237B3ABA}" type="datetimeFigureOut">
              <a:rPr lang="es-SV" smtClean="0"/>
              <a:t>11/4/2024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788E72-A043-3B00-3E84-C71281BE6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CB2F85-4D37-B0BB-2488-675F7738B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FE40-AE19-470D-8B41-7F398013CBB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2868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8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62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79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965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79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39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81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044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Jazmin Contreras</dc:creator>
  <cp:lastModifiedBy>Jazmin Contreras</cp:lastModifiedBy>
  <cp:revision>1</cp:revision>
  <dcterms:created xsi:type="dcterms:W3CDTF">2024-04-11T14:06:32Z</dcterms:created>
  <dcterms:modified xsi:type="dcterms:W3CDTF">2024-04-11T14:06:43Z</dcterms:modified>
</cp:coreProperties>
</file>