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72" r:id="rId16"/>
    <p:sldId id="273" r:id="rId17"/>
    <p:sldId id="268" r:id="rId18"/>
    <p:sldId id="269" r:id="rId19"/>
    <p:sldId id="270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29549A-E75C-1246-38B4-673F0E465C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BB51A8-1E8C-2673-52A8-0FA96DAD6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31D6B3-CF11-9FA7-256E-A233DACE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CE96F-7104-E89C-947D-1C38EBB72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29CD8A-50EA-057A-DCDB-D5865FC07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67861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E0AD7E-77AC-BE65-13FB-EDE155858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7769D1-96DD-AD27-9501-EBF8F1D59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22109B-801B-F8E7-4038-2DA863911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B4A84A-3638-FF07-C8D9-0341D276C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955B58-63C0-D605-6A12-30B88D892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01941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1376AD-CE14-E8A3-B8EE-6791EE81B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5B1CD8-3AAF-0A96-A670-4C636B682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34497A-819A-574B-A377-651572734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4B65DB-1B33-A866-2421-9124B01D4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26B0FC-E5AE-C7F4-7F1A-9A113707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3063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97552-8F8E-FFCF-C65E-FD6E4A2A3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AFBC70-8F28-C25D-58F6-ABC63CFFD2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6D2ADD-0C19-196B-38C1-BA0E7FB36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8BACE6-1B25-31EA-BC05-EF7BC6EE8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3529D5-1553-984C-DF68-2883B128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D0B01A-D2C2-9875-4D1B-A3B8EB303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8099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244DF7-3753-C514-347E-3F7D1FF4C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12E2F2-F199-87C1-1620-5B45778CB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573ADF-65EB-5CFA-B856-0B08842D3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83F6799-5B3A-71FF-F3E0-64143FFA0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FFF50AC-40FC-3184-E59A-E5B6B34372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AD7D913-206E-6CBA-C245-C181FC93C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289601-F965-0C4D-8146-90C9521C6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08ABBCA-20FD-A9CE-2FFF-62E3A565C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0100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9DADC-2BA4-2603-DB7F-70147B08A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4707C53-D10D-C38F-9BAB-47CDCB7C4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866FB3-4B3A-0A87-8A1C-9B6F74E4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F655F34-0262-57A3-7E4F-5B7F8FC0B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6961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413B48-922E-FE7D-DFCB-0F925FD9E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63BCC59-31AD-6481-6D27-D20DD816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7B26E4-4FA7-27D2-BAD2-E56D7F63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37478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0F60CC-B4D4-A7E1-C9A6-AD5AB984A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4B85D1-797A-D2B0-2A1F-AF4A28846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7971E9-1197-8A55-5431-1DE0F6752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F75626-059A-A87E-CCD7-D2A50FFD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125F1A-C5E1-37EA-A1C7-1874A592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FB0DE3-BF0B-D256-4051-FEB1EB7E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20385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8721E4-E177-FA04-5FBF-A124B229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65E078D-535D-6BD5-3FFD-905596B4F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14BC672-E796-D082-443F-A3193113D8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F0B680-DB6D-E75D-B996-A00FC45C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1E3C81-29DF-C404-2CBE-889AFE25E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8E7E4C-2D1D-6CF1-9288-7F93D6884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66789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70939A-3AEA-46C8-45C2-BAC8BA53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832ACC-7E99-12D0-6820-E8EDDAC34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4FD87A-AB6C-8C49-23DB-2C7F86C1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FE02C2-8442-8C6D-1C98-C10123877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6FF4FF-734E-EC8F-8824-0DA071645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57254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269D38-323D-E9A1-E67B-4F0612B74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30878E5-C657-52FE-4481-FA9C27B3B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265621-984E-BF2E-37AB-E2DD955C1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718CF0-9F45-05BE-ECF3-3AE68F36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025A7B-2EC3-A6BB-DA06-6049017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562808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6C7D07-1423-A998-BD55-E751F60F1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3DE1FF-7CEE-CD71-B30F-8B603DF39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F74737-C6A2-467D-392B-19292F633A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CA925-AF2D-4EAC-8E50-B78FA2CC59D6}" type="datetimeFigureOut">
              <a:rPr lang="es-SV" smtClean="0"/>
              <a:t>5/4/2024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412841-1376-3819-C9A0-413CC1B3ED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956392-8EBC-DE60-4975-17D98F55F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32CBD-561A-431B-8ABD-396AEB52B9F9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4691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7565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304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10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6604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372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942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326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6808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149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38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852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868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2068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163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620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298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928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1192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4132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992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2917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263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14105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0</Words>
  <Application>Microsoft Office PowerPoint</Application>
  <PresentationFormat>Panorámica</PresentationFormat>
  <Paragraphs>0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Jazmin Contreras</dc:creator>
  <cp:lastModifiedBy>Jazmin Contreras</cp:lastModifiedBy>
  <cp:revision>13</cp:revision>
  <dcterms:created xsi:type="dcterms:W3CDTF">2024-04-04T17:52:16Z</dcterms:created>
  <dcterms:modified xsi:type="dcterms:W3CDTF">2024-04-05T20:28:01Z</dcterms:modified>
</cp:coreProperties>
</file>